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9CB8-EFCA-8F2C-E933-938D65258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12332-D626-0021-E0B1-2DA4ABBF4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A7321-4BB4-5D9B-99AD-11EDC656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1F811-2A7F-0FAB-AD27-03F4CF77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C0B-0E58-0DF7-D54E-C037F635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3B04-205F-B43C-6AB2-130E0362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7CA46-5CB1-B9DE-36BB-69AC41249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CB29B-69CD-F9DF-DA10-3CF45552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7880C-53F6-4B30-125B-671C76E4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6BE04-B102-D5CA-762F-D8CBBFD2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3F5D0-138C-2356-9013-6FDA1AC6F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40329-812E-F5CF-19B6-1AEA8D2D8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781CD-D357-E661-3693-55D3BF65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CD6A-03F3-4743-0227-E078B5A7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203BD-2907-DA4D-FEC4-FF7168C9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D4A0-A0DA-DA65-56F9-F4F98F0B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2266-FEE6-ECFA-6491-3C365BB8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AD0C1-3BF5-3B69-3DFE-4EFBDC10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5531-9E92-E57F-F6D3-D54DFD73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69FA-54CC-15D3-BEBE-EAF2B286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25C5-BB87-5282-86AA-5D509C7F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ECA77-DEA6-C850-EF2A-49EB279D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AA2DA-1AC9-9DFF-662F-8A6B50F1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EC6D-366B-333A-3D5F-CC1D7339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5406-F087-8373-16CE-64F61BC9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5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2E0A-C546-5329-FC1A-E2BD2F02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65ED-494C-6374-60A2-FDB578EFB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293EF-5AFD-A4D9-3130-98CDC6DB5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09951-01EC-39D5-31E1-D55CF6A2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B4501-8E7E-C067-C28B-B0D6D41B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58847-583B-98CE-BD5F-A78539A2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E54E-B36C-FF52-31FC-DF7DB988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EBB9D-F90A-11BE-9114-E12DD257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B6279-E012-231A-115E-D43CFD8E3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2AE1A-B341-033E-93AB-F59E35479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238B6-C454-3A0D-4368-C441CD750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B5316-9A5F-CD83-24BA-23E50E1B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E8CA4C-39B1-90A8-9AA5-C2BB65DF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E85F9-2C1B-5BBD-7B77-D4251773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3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B2CE-4396-B326-6590-8591ADC9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FA2A7-5CFF-31FB-ABBE-42179C61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7A0FC-9133-33FB-03D9-D07318E5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72876-4D49-202C-16DF-DEAD2354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BF590-FC27-9F5E-6BEB-9E7BE914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6D715-8DD5-660B-F62F-B75619A5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F6A5-7D5B-E855-042D-5CA66879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6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2AB4-F549-4DA1-DDC8-9B023EFD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40FBF-53F6-8027-0C53-4AB146630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CFAAC-903B-47C9-5703-490693108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ADB6B-596E-FEFC-ABF4-0EAD2B4D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26105-54E0-984D-99CB-D2E189A4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82D40-6798-9C48-B7F7-5CE95885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9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6D8C-0969-7420-31A5-1C50F45F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93370-6AA2-E086-222E-ED2A57088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FBFEB-CE53-5896-C60D-5E4EAF613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EE293-4AEF-5766-FEB2-8CBC1ABD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4E18-D55E-AFFD-6128-1AF08DAA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0BBC2-E338-C9A4-27F1-79924C0F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C16D7-37E9-1D74-1005-CA9D5AC4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C4E69-28DF-2B4D-3584-B65D2278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2ED4-D56C-A488-CEFA-377E6EAAE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042E9-6A14-440C-9441-C19BD030A0C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1C508-5636-9258-A1ED-7C040836B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FB97-C5B6-A7DC-8AD1-5C64AB20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A9B74-E84F-4F66-AD32-89C744C15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4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A11D2-BCF8-0581-3E30-4E66A516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515"/>
            <a:ext cx="12192000" cy="61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8F9BA-1B89-F9AD-AF09-B5E6B47D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43"/>
            <a:ext cx="12192000" cy="62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E1483-E165-1555-B668-EDDF4B98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41"/>
            <a:ext cx="12192000" cy="62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5BA7F-E3F1-D195-E967-C47E6496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290"/>
            <a:ext cx="12192000" cy="62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F0E396CA7164F84CF4B23483ED957" ma:contentTypeVersion="19" ma:contentTypeDescription="Create a new document." ma:contentTypeScope="" ma:versionID="ec42bf28a90d146b21bcfaac8e51495d">
  <xsd:schema xmlns:xsd="http://www.w3.org/2001/XMLSchema" xmlns:xs="http://www.w3.org/2001/XMLSchema" xmlns:p="http://schemas.microsoft.com/office/2006/metadata/properties" xmlns:ns2="ee3ff40f-8d18-41dc-83b7-3f0c30a5eeca" xmlns:ns3="4e66061c-2a8a-4020-b7d0-87ea4f411f57" targetNamespace="http://schemas.microsoft.com/office/2006/metadata/properties" ma:root="true" ma:fieldsID="e80dd4d202dd0b1a652e07363b7df8ba" ns2:_="" ns3:_="">
    <xsd:import namespace="ee3ff40f-8d18-41dc-83b7-3f0c30a5eeca"/>
    <xsd:import namespace="4e66061c-2a8a-4020-b7d0-87ea4f411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ff40f-8d18-41dc-83b7-3f0c30a5e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96d5de-cea1-4cb7-b3f1-f44faac7c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6061c-2a8a-4020-b7d0-87ea4f411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1d7838-74e7-4d7e-b805-1edfff823c69}" ma:internalName="TaxCatchAll" ma:showField="CatchAllData" ma:web="4e66061c-2a8a-4020-b7d0-87ea4f411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66061c-2a8a-4020-b7d0-87ea4f411f57" xsi:nil="true"/>
    <lcf76f155ced4ddcb4097134ff3c332f xmlns="ee3ff40f-8d18-41dc-83b7-3f0c30a5ee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BE0836-ACF1-44E6-A97B-04686BF96E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3B554-7F44-49EC-AF3D-F5E9BB426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ff40f-8d18-41dc-83b7-3f0c30a5eeca"/>
    <ds:schemaRef ds:uri="4e66061c-2a8a-4020-b7d0-87ea4f411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A251CD-2AD6-494E-AD52-9A9C017CA023}">
  <ds:schemaRefs>
    <ds:schemaRef ds:uri="http://schemas.microsoft.com/office/2006/metadata/properties"/>
    <ds:schemaRef ds:uri="http://schemas.microsoft.com/office/infopath/2007/PartnerControls"/>
    <ds:schemaRef ds:uri="4e66061c-2a8a-4020-b7d0-87ea4f411f57"/>
    <ds:schemaRef ds:uri="ee3ff40f-8d18-41dc-83b7-3f0c30a5eeca"/>
  </ds:schemaRefs>
</ds:datastoreItem>
</file>

<file path=docMetadata/LabelInfo.xml><?xml version="1.0" encoding="utf-8"?>
<clbl:labelList xmlns:clbl="http://schemas.microsoft.com/office/2020/mipLabelMetadata">
  <clbl:label id="{0df3522f-8c42-44b0-bea3-7f162a60ea50}" enabled="1" method="Standard" siteId="{63982aff-fb6c-4c22-973b-70e4acfb63e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Sheena Applegarth</dc:creator>
  <cp:lastModifiedBy>Sheena Applegarth</cp:lastModifiedBy>
  <cp:revision>4</cp:revision>
  <dcterms:created xsi:type="dcterms:W3CDTF">2025-11-04T16:25:30Z</dcterms:created>
  <dcterms:modified xsi:type="dcterms:W3CDTF">2025-11-13T10:20:11Z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0x0101004E2F0E396CA7164F84CF4B23483ED957</vt:lpwstr>
  </property>
</Properties>
</file>