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446" r:id="rId5"/>
  </p:sldIdLst>
  <p:sldSz cx="12192000" cy="6858000"/>
  <p:notesSz cx="7315200" cy="9601200"/>
  <p:embeddedFontLst>
    <p:embeddedFont>
      <p:font typeface="Gestura Display" panose="020B0604020202020204" charset="0"/>
      <p:bold r:id="rId8"/>
    </p:embeddedFont>
    <p:embeddedFont>
      <p:font typeface="PP Neue Montreal Book" panose="020B0604020202020204" charset="0"/>
      <p:regular r:id="rId9"/>
      <p:italic r:id="rId10"/>
    </p:embeddedFont>
    <p:embeddedFont>
      <p:font typeface="PP Neue Montreal Medium" panose="020B060402020202020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guide" id="{9400394D-77DB-4263-957C-C62311F1DDA3}">
          <p14:sldIdLst>
            <p14:sldId id="446"/>
          </p14:sldIdLst>
        </p14:section>
        <p14:section name="Title + Agenda + Dividers" id="{B6C543AE-7A90-41E3-A398-115A72A6F78E}">
          <p14:sldIdLst/>
        </p14:section>
        <p14:section name="Content + Text" id="{F221AA37-5100-40AB-86F9-CB7AAB604AF2}">
          <p14:sldIdLst/>
        </p14:section>
        <p14:section name="Images" id="{B1C8D72E-DFA6-41FA-84A4-4C2412713BDA}">
          <p14:sldIdLst/>
        </p14:section>
        <p14:section name="Charts + Tables + Diagrams" id="{879BAB1A-9A57-4FE2-9B3A-023FEA13F60B}">
          <p14:sldIdLst/>
        </p14:section>
        <p14:section name="About the team" id="{5F7F693F-EF57-423C-9F7D-9C82F3CFFDF9}">
          <p14:sldIdLst/>
        </p14:section>
        <p14:section name="Boilerplates" id="{4EEFCAFC-0478-472A-9B8F-9AA8E351293D}">
          <p14:sldIdLst/>
        </p14:section>
        <p14:section name="End" id="{937A9644-5DD2-4967-8BD6-5E83F82C0C52}">
          <p14:sldIdLst/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414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23E9A4-A38B-08F6-FEBA-5898E0F669DD}" name="Alice Fernandez" initials="AF" userId="S::Alice.Fernandez@potterclarkson.com::6dc7e603-c643-46c5-a56e-4df67b1414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6F33D-28F8-4189-92F2-66186A645970}" v="11" dt="2026-02-11T14:27:2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35" autoAdjust="0"/>
  </p:normalViewPr>
  <p:slideViewPr>
    <p:cSldViewPr snapToGrid="0" showGuides="1">
      <p:cViewPr varScale="1">
        <p:scale>
          <a:sx n="79" d="100"/>
          <a:sy n="79" d="100"/>
        </p:scale>
        <p:origin x="773" y="72"/>
      </p:cViewPr>
      <p:guideLst>
        <p:guide pos="3840"/>
        <p:guide pos="415"/>
        <p:guide pos="7265"/>
        <p:guide orient="horz" pos="41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2"/>
    </p:cViewPr>
  </p:sorterViewPr>
  <p:notesViewPr>
    <p:cSldViewPr snapToGrid="0" showGuides="1">
      <p:cViewPr varScale="1">
        <p:scale>
          <a:sx n="78" d="100"/>
          <a:sy n="78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973940-1AEF-840A-E30D-14FEF7586C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5F4F9-B117-2A0B-63FA-8B037A6FAC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B6711A-9D23-4D09-8081-CD2E95D681D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CFFD6-43A7-6FF2-669E-07DC9CE376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E9F69-19FD-5670-D5EB-D1089F854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346F82-45D2-4209-9ED0-15CF6F181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5633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5DFDC5-B17B-49BA-88B8-12A9513386EF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EF637D-8D6B-4307-8E12-7AA639A03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F637D-8D6B-4307-8E12-7AA639A032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3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6380E-15D6-31A5-282D-9FD854C3A7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8813" y="1906380"/>
            <a:ext cx="4090987" cy="257672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222DA6-B5B5-CAAF-E7EC-19B1E7B5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85525"/>
            <a:ext cx="33695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E1CA651E-1323-850F-6592-B5F45F96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7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F5C2AB-833F-E52A-545D-F7B13ED9D6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5648" y="203416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24256-C361-87B0-F4BC-4341BF5A8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68017"/>
            <a:ext cx="3168000" cy="83698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B24E8-9137-7EC2-78FE-5D5440463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3283-1F9D-7BE7-80D1-5ECD66436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5" name="Image 1 overlay">
            <a:extLst>
              <a:ext uri="{FF2B5EF4-FFF2-40B4-BE49-F238E27FC236}">
                <a16:creationId xmlns:a16="http://schemas.microsoft.com/office/drawing/2014/main" id="{043D85F5-94AB-A6CA-29ED-4B8BE54D0F0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225648" y="203416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48C9C2-A6B4-5734-2786-0731BACF4BC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04406" y="2595896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43D525F-4DDC-E815-E7C4-5BF1104A651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883437" y="203416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7" name="Image 2 overlay">
            <a:extLst>
              <a:ext uri="{FF2B5EF4-FFF2-40B4-BE49-F238E27FC236}">
                <a16:creationId xmlns:a16="http://schemas.microsoft.com/office/drawing/2014/main" id="{1D02BAE1-D623-2D79-7BB2-A9FEE3DE065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883437" y="203416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6011C872-9A3B-E1ED-407D-7701C6BC141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62195" y="2595896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A74A93C2-02EE-CDCA-6542-96442F421A3C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41226" y="203416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50" name="Image 3 overlay">
            <a:extLst>
              <a:ext uri="{FF2B5EF4-FFF2-40B4-BE49-F238E27FC236}">
                <a16:creationId xmlns:a16="http://schemas.microsoft.com/office/drawing/2014/main" id="{6A253CE5-4731-1DE3-DAEC-48BA0FE2BEE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541226" y="203416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1" name="Text Placeholder 38">
            <a:extLst>
              <a:ext uri="{FF2B5EF4-FFF2-40B4-BE49-F238E27FC236}">
                <a16:creationId xmlns:a16="http://schemas.microsoft.com/office/drawing/2014/main" id="{27037929-FF96-7E80-D056-FDD96FC6FD2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19984" y="2595896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F0D9574-4FBC-D74F-BBE7-998525FDDED3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051523" y="3548924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53" name="Image 4 overlay">
            <a:extLst>
              <a:ext uri="{FF2B5EF4-FFF2-40B4-BE49-F238E27FC236}">
                <a16:creationId xmlns:a16="http://schemas.microsoft.com/office/drawing/2014/main" id="{D60C5EA4-CEE6-8A01-B1D4-5870928EB89A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051523" y="3548924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4" name="Text Placeholder 38">
            <a:extLst>
              <a:ext uri="{FF2B5EF4-FFF2-40B4-BE49-F238E27FC236}">
                <a16:creationId xmlns:a16="http://schemas.microsoft.com/office/drawing/2014/main" id="{48D262FE-2890-D3ED-51DA-1714BBAFF82B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230281" y="4110659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4F4538F-F65E-9B3B-7B8F-77828AA91150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5709312" y="3548924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56" name="Image 5 overlay">
            <a:extLst>
              <a:ext uri="{FF2B5EF4-FFF2-40B4-BE49-F238E27FC236}">
                <a16:creationId xmlns:a16="http://schemas.microsoft.com/office/drawing/2014/main" id="{057D28DF-7D13-1332-DA04-41644138CF5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709312" y="3548924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7" name="Text Placeholder 38">
            <a:extLst>
              <a:ext uri="{FF2B5EF4-FFF2-40B4-BE49-F238E27FC236}">
                <a16:creationId xmlns:a16="http://schemas.microsoft.com/office/drawing/2014/main" id="{D55EC2B4-8134-DAAD-643F-CF080E6CAF7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888070" y="4110659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1613787-9F32-9FBD-B92E-0E49E8631091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7367101" y="3548924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59" name="Image 6 overlay">
            <a:extLst>
              <a:ext uri="{FF2B5EF4-FFF2-40B4-BE49-F238E27FC236}">
                <a16:creationId xmlns:a16="http://schemas.microsoft.com/office/drawing/2014/main" id="{5035A5CA-389E-D6ED-67E3-0C0823639366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367101" y="3548924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60" name="Text Placeholder 38">
            <a:extLst>
              <a:ext uri="{FF2B5EF4-FFF2-40B4-BE49-F238E27FC236}">
                <a16:creationId xmlns:a16="http://schemas.microsoft.com/office/drawing/2014/main" id="{5FD5C121-8C31-917C-1D67-49B12DCC943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45859" y="4110659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D7F79AA8-12C1-CB93-DBF6-9E55DEDA90D8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813483" y="2436486"/>
            <a:ext cx="1411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A29FB72-C60B-B4F2-9327-95BE0967D9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40052" y="2400486"/>
            <a:ext cx="72000" cy="72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69" name="Text Placeholder 61">
            <a:extLst>
              <a:ext uri="{FF2B5EF4-FFF2-40B4-BE49-F238E27FC236}">
                <a16:creationId xmlns:a16="http://schemas.microsoft.com/office/drawing/2014/main" id="{96A3293D-2CD6-924B-2448-9965627DA9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35915" y="3953981"/>
            <a:ext cx="1411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0" name="Text Placeholder 64">
            <a:extLst>
              <a:ext uri="{FF2B5EF4-FFF2-40B4-BE49-F238E27FC236}">
                <a16:creationId xmlns:a16="http://schemas.microsoft.com/office/drawing/2014/main" id="{F663234C-02DA-9919-4909-697C4CB132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62484" y="3917981"/>
            <a:ext cx="72000" cy="72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2" name="Text Placeholder 61">
            <a:extLst>
              <a:ext uri="{FF2B5EF4-FFF2-40B4-BE49-F238E27FC236}">
                <a16:creationId xmlns:a16="http://schemas.microsoft.com/office/drawing/2014/main" id="{6991A500-DA98-1695-EC20-7DE8E70CF2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6516" y="2436486"/>
            <a:ext cx="1411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3" name="Text Placeholder 64">
            <a:extLst>
              <a:ext uri="{FF2B5EF4-FFF2-40B4-BE49-F238E27FC236}">
                <a16:creationId xmlns:a16="http://schemas.microsoft.com/office/drawing/2014/main" id="{52C2F4CC-277B-5F5A-F178-57BB72BEA5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57716" y="2400486"/>
            <a:ext cx="72000" cy="72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5" name="Text Placeholder 61">
            <a:extLst>
              <a:ext uri="{FF2B5EF4-FFF2-40B4-BE49-F238E27FC236}">
                <a16:creationId xmlns:a16="http://schemas.microsoft.com/office/drawing/2014/main" id="{A6119BAB-1336-885B-464A-C5AAD7D4F5F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75589" y="3952067"/>
            <a:ext cx="1411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6" name="Text Placeholder 64">
            <a:extLst>
              <a:ext uri="{FF2B5EF4-FFF2-40B4-BE49-F238E27FC236}">
                <a16:creationId xmlns:a16="http://schemas.microsoft.com/office/drawing/2014/main" id="{A47A377B-68EA-3570-A3A7-37E4E17DC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386789" y="3916067"/>
            <a:ext cx="72000" cy="72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80" name="Text Placeholder 64">
            <a:extLst>
              <a:ext uri="{FF2B5EF4-FFF2-40B4-BE49-F238E27FC236}">
                <a16:creationId xmlns:a16="http://schemas.microsoft.com/office/drawing/2014/main" id="{4AE450DB-482C-FC73-5D5C-399FB01122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4847437" y="1240780"/>
            <a:ext cx="72000" cy="72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82" name="Text Placeholder 61">
            <a:extLst>
              <a:ext uri="{FF2B5EF4-FFF2-40B4-BE49-F238E27FC236}">
                <a16:creationId xmlns:a16="http://schemas.microsoft.com/office/drawing/2014/main" id="{32C5D103-5E2F-C47C-5304-53733E4CD2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5400000">
            <a:off x="5151153" y="5569561"/>
            <a:ext cx="1116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83" name="Text Placeholder 64">
            <a:extLst>
              <a:ext uri="{FF2B5EF4-FFF2-40B4-BE49-F238E27FC236}">
                <a16:creationId xmlns:a16="http://schemas.microsoft.com/office/drawing/2014/main" id="{59722BC1-4A66-748E-FD1D-ECB26B63D9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5672498" y="6128775"/>
            <a:ext cx="72000" cy="72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85" name="Text Placeholder 66">
            <a:extLst>
              <a:ext uri="{FF2B5EF4-FFF2-40B4-BE49-F238E27FC236}">
                <a16:creationId xmlns:a16="http://schemas.microsoft.com/office/drawing/2014/main" id="{C0385520-7BE7-830A-ED65-1B736833412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12052" y="2507777"/>
            <a:ext cx="1343898" cy="71577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title goes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6" name="Text Placeholder 66">
            <a:extLst>
              <a:ext uri="{FF2B5EF4-FFF2-40B4-BE49-F238E27FC236}">
                <a16:creationId xmlns:a16="http://schemas.microsoft.com/office/drawing/2014/main" id="{F5A60C42-2150-507C-1D8A-CF9F670CA2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634484" y="4025272"/>
            <a:ext cx="1343898" cy="71577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title goes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7" name="Text Placeholder 66">
            <a:extLst>
              <a:ext uri="{FF2B5EF4-FFF2-40B4-BE49-F238E27FC236}">
                <a16:creationId xmlns:a16="http://schemas.microsoft.com/office/drawing/2014/main" id="{01D3FC60-2BAC-BAA3-30DE-D88D8D36C8E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1217" y="2507777"/>
            <a:ext cx="1343898" cy="71577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title goes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8" name="Text Placeholder 66">
            <a:extLst>
              <a:ext uri="{FF2B5EF4-FFF2-40B4-BE49-F238E27FC236}">
                <a16:creationId xmlns:a16="http://schemas.microsoft.com/office/drawing/2014/main" id="{EA43D61B-12AC-BDB0-B417-7954E17096A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0290" y="4025272"/>
            <a:ext cx="1343898" cy="71577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title goes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9" name="Text Placeholder 66">
            <a:extLst>
              <a:ext uri="{FF2B5EF4-FFF2-40B4-BE49-F238E27FC236}">
                <a16:creationId xmlns:a16="http://schemas.microsoft.com/office/drawing/2014/main" id="{9F152C29-4358-0E27-1B22-750B8D102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784804" y="5481269"/>
            <a:ext cx="1343898" cy="71577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title goes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0" name="Text Placeholder 66">
            <a:extLst>
              <a:ext uri="{FF2B5EF4-FFF2-40B4-BE49-F238E27FC236}">
                <a16:creationId xmlns:a16="http://schemas.microsoft.com/office/drawing/2014/main" id="{8BE45ADE-1308-91EB-8A49-371F7014F5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59743" y="1312780"/>
            <a:ext cx="1343898" cy="71577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title goes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1" name="Text Placeholder 61">
            <a:extLst>
              <a:ext uri="{FF2B5EF4-FFF2-40B4-BE49-F238E27FC236}">
                <a16:creationId xmlns:a16="http://schemas.microsoft.com/office/drawing/2014/main" id="{EB5728C4-56C1-E692-7C02-4B8D20B8F1B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4325437" y="1873170"/>
            <a:ext cx="1116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84CE04-BC38-F9D6-BCC1-2A6A6AFDA6E1}"/>
              </a:ext>
            </a:extLst>
          </p:cNvPr>
          <p:cNvGrpSpPr/>
          <p:nvPr userDrawn="1"/>
        </p:nvGrpSpPr>
        <p:grpSpPr>
          <a:xfrm>
            <a:off x="658813" y="657225"/>
            <a:ext cx="1963737" cy="654579"/>
            <a:chOff x="658813" y="0"/>
            <a:chExt cx="2200501" cy="7335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23CA03-0816-0CDA-A236-3E78F8B65FA0}"/>
                </a:ext>
              </a:extLst>
            </p:cNvPr>
            <p:cNvSpPr/>
            <p:nvPr/>
          </p:nvSpPr>
          <p:spPr>
            <a:xfrm rot="20249974">
              <a:off x="831498" y="219908"/>
              <a:ext cx="293555" cy="293555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01CC2A-413F-3C1C-1EC3-10BC9248E4AB}"/>
                </a:ext>
              </a:extLst>
            </p:cNvPr>
            <p:cNvSpPr/>
            <p:nvPr/>
          </p:nvSpPr>
          <p:spPr>
            <a:xfrm>
              <a:off x="834794" y="448455"/>
              <a:ext cx="462504" cy="285045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48A461-3BC6-2D38-4877-7BC10F04B989}"/>
                </a:ext>
              </a:extLst>
            </p:cNvPr>
            <p:cNvSpPr/>
            <p:nvPr/>
          </p:nvSpPr>
          <p:spPr>
            <a:xfrm>
              <a:off x="658813" y="0"/>
              <a:ext cx="638485" cy="600775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75D522-2F45-3D0A-3241-D791D3C2E0FE}"/>
                </a:ext>
              </a:extLst>
            </p:cNvPr>
            <p:cNvSpPr/>
            <p:nvPr/>
          </p:nvSpPr>
          <p:spPr>
            <a:xfrm>
              <a:off x="1430024" y="99081"/>
              <a:ext cx="192248" cy="245486"/>
            </a:xfrm>
            <a:custGeom>
              <a:avLst/>
              <a:gdLst>
                <a:gd name="connsiteX0" fmla="*/ 245745 w 495300"/>
                <a:gd name="connsiteY0" fmla="*/ 0 h 632460"/>
                <a:gd name="connsiteX1" fmla="*/ 0 w 495300"/>
                <a:gd name="connsiteY1" fmla="*/ 0 h 632460"/>
                <a:gd name="connsiteX2" fmla="*/ 0 w 495300"/>
                <a:gd name="connsiteY2" fmla="*/ 632460 h 632460"/>
                <a:gd name="connsiteX3" fmla="*/ 127635 w 495300"/>
                <a:gd name="connsiteY3" fmla="*/ 632460 h 632460"/>
                <a:gd name="connsiteX4" fmla="*/ 127635 w 495300"/>
                <a:gd name="connsiteY4" fmla="*/ 455295 h 632460"/>
                <a:gd name="connsiteX5" fmla="*/ 266700 w 495300"/>
                <a:gd name="connsiteY5" fmla="*/ 455295 h 632460"/>
                <a:gd name="connsiteX6" fmla="*/ 495300 w 495300"/>
                <a:gd name="connsiteY6" fmla="*/ 259080 h 632460"/>
                <a:gd name="connsiteX7" fmla="*/ 495300 w 495300"/>
                <a:gd name="connsiteY7" fmla="*/ 196215 h 632460"/>
                <a:gd name="connsiteX8" fmla="*/ 245745 w 495300"/>
                <a:gd name="connsiteY8" fmla="*/ 0 h 632460"/>
                <a:gd name="connsiteX9" fmla="*/ 366713 w 495300"/>
                <a:gd name="connsiteY9" fmla="*/ 243840 h 632460"/>
                <a:gd name="connsiteX10" fmla="*/ 244793 w 495300"/>
                <a:gd name="connsiteY10" fmla="*/ 340995 h 632460"/>
                <a:gd name="connsiteX11" fmla="*/ 127635 w 495300"/>
                <a:gd name="connsiteY11" fmla="*/ 340995 h 632460"/>
                <a:gd name="connsiteX12" fmla="*/ 127635 w 495300"/>
                <a:gd name="connsiteY12" fmla="*/ 112395 h 632460"/>
                <a:gd name="connsiteX13" fmla="*/ 244793 w 495300"/>
                <a:gd name="connsiteY13" fmla="*/ 112395 h 632460"/>
                <a:gd name="connsiteX14" fmla="*/ 366713 w 495300"/>
                <a:gd name="connsiteY14" fmla="*/ 209550 h 632460"/>
                <a:gd name="connsiteX15" fmla="*/ 366713 w 495300"/>
                <a:gd name="connsiteY15" fmla="*/ 24384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" h="632460">
                  <a:moveTo>
                    <a:pt x="245745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7635" y="632460"/>
                  </a:lnTo>
                  <a:lnTo>
                    <a:pt x="127635" y="455295"/>
                  </a:lnTo>
                  <a:lnTo>
                    <a:pt x="266700" y="455295"/>
                  </a:lnTo>
                  <a:cubicBezTo>
                    <a:pt x="417195" y="455295"/>
                    <a:pt x="495300" y="375285"/>
                    <a:pt x="495300" y="259080"/>
                  </a:cubicBezTo>
                  <a:lnTo>
                    <a:pt x="495300" y="196215"/>
                  </a:lnTo>
                  <a:cubicBezTo>
                    <a:pt x="495300" y="80963"/>
                    <a:pt x="408622" y="0"/>
                    <a:pt x="245745" y="0"/>
                  </a:cubicBezTo>
                  <a:close/>
                  <a:moveTo>
                    <a:pt x="366713" y="243840"/>
                  </a:moveTo>
                  <a:cubicBezTo>
                    <a:pt x="366713" y="301942"/>
                    <a:pt x="326707" y="340995"/>
                    <a:pt x="244793" y="340995"/>
                  </a:cubicBezTo>
                  <a:lnTo>
                    <a:pt x="127635" y="340995"/>
                  </a:lnTo>
                  <a:lnTo>
                    <a:pt x="127635" y="112395"/>
                  </a:lnTo>
                  <a:lnTo>
                    <a:pt x="244793" y="112395"/>
                  </a:lnTo>
                  <a:cubicBezTo>
                    <a:pt x="326707" y="112395"/>
                    <a:pt x="366713" y="151448"/>
                    <a:pt x="366713" y="209550"/>
                  </a:cubicBezTo>
                  <a:lnTo>
                    <a:pt x="366713" y="2438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061DDD-94BA-F48A-2F6A-7733A89A9A29}"/>
                </a:ext>
              </a:extLst>
            </p:cNvPr>
            <p:cNvSpPr/>
            <p:nvPr/>
          </p:nvSpPr>
          <p:spPr>
            <a:xfrm>
              <a:off x="1648521" y="142337"/>
              <a:ext cx="174502" cy="205188"/>
            </a:xfrm>
            <a:custGeom>
              <a:avLst/>
              <a:gdLst>
                <a:gd name="connsiteX0" fmla="*/ 449580 w 449579"/>
                <a:gd name="connsiteY0" fmla="*/ 346710 h 528637"/>
                <a:gd name="connsiteX1" fmla="*/ 449580 w 449579"/>
                <a:gd name="connsiteY1" fmla="*/ 183832 h 528637"/>
                <a:gd name="connsiteX2" fmla="*/ 391478 w 449579"/>
                <a:gd name="connsiteY2" fmla="*/ 51435 h 528637"/>
                <a:gd name="connsiteX3" fmla="*/ 224790 w 449579"/>
                <a:gd name="connsiteY3" fmla="*/ 0 h 528637"/>
                <a:gd name="connsiteX4" fmla="*/ 58103 w 449579"/>
                <a:gd name="connsiteY4" fmla="*/ 51435 h 528637"/>
                <a:gd name="connsiteX5" fmla="*/ 0 w 449579"/>
                <a:gd name="connsiteY5" fmla="*/ 183832 h 528637"/>
                <a:gd name="connsiteX6" fmla="*/ 0 w 449579"/>
                <a:gd name="connsiteY6" fmla="*/ 346710 h 528637"/>
                <a:gd name="connsiteX7" fmla="*/ 223838 w 449579"/>
                <a:gd name="connsiteY7" fmla="*/ 528637 h 528637"/>
                <a:gd name="connsiteX8" fmla="*/ 390525 w 449579"/>
                <a:gd name="connsiteY8" fmla="*/ 477203 h 528637"/>
                <a:gd name="connsiteX9" fmla="*/ 449580 w 449579"/>
                <a:gd name="connsiteY9" fmla="*/ 346710 h 528637"/>
                <a:gd name="connsiteX10" fmla="*/ 320992 w 449579"/>
                <a:gd name="connsiteY10" fmla="*/ 328612 h 528637"/>
                <a:gd name="connsiteX11" fmla="*/ 225742 w 449579"/>
                <a:gd name="connsiteY11" fmla="*/ 416243 h 528637"/>
                <a:gd name="connsiteX12" fmla="*/ 130492 w 449579"/>
                <a:gd name="connsiteY12" fmla="*/ 328612 h 528637"/>
                <a:gd name="connsiteX13" fmla="*/ 130492 w 449579"/>
                <a:gd name="connsiteY13" fmla="*/ 199073 h 528637"/>
                <a:gd name="connsiteX14" fmla="*/ 225742 w 449579"/>
                <a:gd name="connsiteY14" fmla="*/ 111443 h 528637"/>
                <a:gd name="connsiteX15" fmla="*/ 320992 w 449579"/>
                <a:gd name="connsiteY15" fmla="*/ 199073 h 528637"/>
                <a:gd name="connsiteX16" fmla="*/ 320992 w 449579"/>
                <a:gd name="connsiteY16" fmla="*/ 32861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579" h="528637">
                  <a:moveTo>
                    <a:pt x="449580" y="346710"/>
                  </a:moveTo>
                  <a:lnTo>
                    <a:pt x="449580" y="183832"/>
                  </a:lnTo>
                  <a:cubicBezTo>
                    <a:pt x="449580" y="130493"/>
                    <a:pt x="430530" y="85725"/>
                    <a:pt x="391478" y="51435"/>
                  </a:cubicBezTo>
                  <a:cubicBezTo>
                    <a:pt x="353378" y="17145"/>
                    <a:pt x="297180" y="0"/>
                    <a:pt x="224790" y="0"/>
                  </a:cubicBezTo>
                  <a:cubicBezTo>
                    <a:pt x="151447" y="0"/>
                    <a:pt x="97155" y="17145"/>
                    <a:pt x="58103" y="51435"/>
                  </a:cubicBezTo>
                  <a:cubicBezTo>
                    <a:pt x="20003" y="85725"/>
                    <a:pt x="0" y="130493"/>
                    <a:pt x="0" y="183832"/>
                  </a:cubicBezTo>
                  <a:lnTo>
                    <a:pt x="0" y="346710"/>
                  </a:lnTo>
                  <a:cubicBezTo>
                    <a:pt x="0" y="454343"/>
                    <a:pt x="78105" y="528637"/>
                    <a:pt x="223838" y="528637"/>
                  </a:cubicBezTo>
                  <a:cubicBezTo>
                    <a:pt x="296228" y="528637"/>
                    <a:pt x="351472" y="511493"/>
                    <a:pt x="390525" y="477203"/>
                  </a:cubicBezTo>
                  <a:cubicBezTo>
                    <a:pt x="430530" y="442912"/>
                    <a:pt x="449580" y="400050"/>
                    <a:pt x="449580" y="346710"/>
                  </a:cubicBezTo>
                  <a:close/>
                  <a:moveTo>
                    <a:pt x="320992" y="328612"/>
                  </a:moveTo>
                  <a:cubicBezTo>
                    <a:pt x="320992" y="386715"/>
                    <a:pt x="289560" y="416243"/>
                    <a:pt x="225742" y="416243"/>
                  </a:cubicBezTo>
                  <a:cubicBezTo>
                    <a:pt x="161925" y="416243"/>
                    <a:pt x="130492" y="386715"/>
                    <a:pt x="130492" y="328612"/>
                  </a:cubicBezTo>
                  <a:lnTo>
                    <a:pt x="130492" y="199073"/>
                  </a:lnTo>
                  <a:cubicBezTo>
                    <a:pt x="130492" y="140970"/>
                    <a:pt x="161925" y="111443"/>
                    <a:pt x="225742" y="111443"/>
                  </a:cubicBezTo>
                  <a:cubicBezTo>
                    <a:pt x="289560" y="111443"/>
                    <a:pt x="320992" y="140970"/>
                    <a:pt x="320992" y="199073"/>
                  </a:cubicBezTo>
                  <a:lnTo>
                    <a:pt x="320992" y="3286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5FD1CC-5A9C-4E66-46BC-FBF392EC3935}"/>
                </a:ext>
              </a:extLst>
            </p:cNvPr>
            <p:cNvSpPr/>
            <p:nvPr/>
          </p:nvSpPr>
          <p:spPr>
            <a:xfrm>
              <a:off x="1844466" y="104257"/>
              <a:ext cx="262862" cy="240680"/>
            </a:xfrm>
            <a:custGeom>
              <a:avLst/>
              <a:gdLst>
                <a:gd name="connsiteX0" fmla="*/ 677228 w 677227"/>
                <a:gd name="connsiteY0" fmla="*/ 508635 h 620077"/>
                <a:gd name="connsiteX1" fmla="*/ 623888 w 677227"/>
                <a:gd name="connsiteY1" fmla="*/ 508635 h 620077"/>
                <a:gd name="connsiteX2" fmla="*/ 534353 w 677227"/>
                <a:gd name="connsiteY2" fmla="*/ 409575 h 620077"/>
                <a:gd name="connsiteX3" fmla="*/ 534353 w 677227"/>
                <a:gd name="connsiteY3" fmla="*/ 207645 h 620077"/>
                <a:gd name="connsiteX4" fmla="*/ 674370 w 677227"/>
                <a:gd name="connsiteY4" fmla="*/ 207645 h 620077"/>
                <a:gd name="connsiteX5" fmla="*/ 674370 w 677227"/>
                <a:gd name="connsiteY5" fmla="*/ 105727 h 620077"/>
                <a:gd name="connsiteX6" fmla="*/ 534353 w 677227"/>
                <a:gd name="connsiteY6" fmla="*/ 105727 h 620077"/>
                <a:gd name="connsiteX7" fmla="*/ 534353 w 677227"/>
                <a:gd name="connsiteY7" fmla="*/ 0 h 620077"/>
                <a:gd name="connsiteX8" fmla="*/ 405765 w 677227"/>
                <a:gd name="connsiteY8" fmla="*/ 0 h 620077"/>
                <a:gd name="connsiteX9" fmla="*/ 405765 w 677227"/>
                <a:gd name="connsiteY9" fmla="*/ 105727 h 620077"/>
                <a:gd name="connsiteX10" fmla="*/ 201930 w 677227"/>
                <a:gd name="connsiteY10" fmla="*/ 105727 h 620077"/>
                <a:gd name="connsiteX11" fmla="*/ 201930 w 677227"/>
                <a:gd name="connsiteY11" fmla="*/ 0 h 620077"/>
                <a:gd name="connsiteX12" fmla="*/ 73342 w 677227"/>
                <a:gd name="connsiteY12" fmla="*/ 0 h 620077"/>
                <a:gd name="connsiteX13" fmla="*/ 73342 w 677227"/>
                <a:gd name="connsiteY13" fmla="*/ 105727 h 620077"/>
                <a:gd name="connsiteX14" fmla="*/ 0 w 677227"/>
                <a:gd name="connsiteY14" fmla="*/ 105727 h 620077"/>
                <a:gd name="connsiteX15" fmla="*/ 0 w 677227"/>
                <a:gd name="connsiteY15" fmla="*/ 207645 h 620077"/>
                <a:gd name="connsiteX16" fmla="*/ 73342 w 677227"/>
                <a:gd name="connsiteY16" fmla="*/ 207645 h 620077"/>
                <a:gd name="connsiteX17" fmla="*/ 73342 w 677227"/>
                <a:gd name="connsiteY17" fmla="*/ 418148 h 620077"/>
                <a:gd name="connsiteX18" fmla="*/ 261938 w 677227"/>
                <a:gd name="connsiteY18" fmla="*/ 620078 h 620077"/>
                <a:gd name="connsiteX19" fmla="*/ 344805 w 677227"/>
                <a:gd name="connsiteY19" fmla="*/ 620078 h 620077"/>
                <a:gd name="connsiteX20" fmla="*/ 344805 w 677227"/>
                <a:gd name="connsiteY20" fmla="*/ 508635 h 620077"/>
                <a:gd name="connsiteX21" fmla="*/ 291465 w 677227"/>
                <a:gd name="connsiteY21" fmla="*/ 508635 h 620077"/>
                <a:gd name="connsiteX22" fmla="*/ 201930 w 677227"/>
                <a:gd name="connsiteY22" fmla="*/ 409575 h 620077"/>
                <a:gd name="connsiteX23" fmla="*/ 201930 w 677227"/>
                <a:gd name="connsiteY23" fmla="*/ 207645 h 620077"/>
                <a:gd name="connsiteX24" fmla="*/ 405765 w 677227"/>
                <a:gd name="connsiteY24" fmla="*/ 207645 h 620077"/>
                <a:gd name="connsiteX25" fmla="*/ 405765 w 677227"/>
                <a:gd name="connsiteY25" fmla="*/ 418148 h 620077"/>
                <a:gd name="connsiteX26" fmla="*/ 594360 w 677227"/>
                <a:gd name="connsiteY26" fmla="*/ 620078 h 620077"/>
                <a:gd name="connsiteX27" fmla="*/ 677228 w 677227"/>
                <a:gd name="connsiteY27" fmla="*/ 620078 h 620077"/>
                <a:gd name="connsiteX28" fmla="*/ 677228 w 677227"/>
                <a:gd name="connsiteY28" fmla="*/ 508635 h 62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227" h="620077">
                  <a:moveTo>
                    <a:pt x="677228" y="508635"/>
                  </a:moveTo>
                  <a:lnTo>
                    <a:pt x="623888" y="508635"/>
                  </a:lnTo>
                  <a:cubicBezTo>
                    <a:pt x="557213" y="508635"/>
                    <a:pt x="534353" y="487680"/>
                    <a:pt x="534353" y="409575"/>
                  </a:cubicBezTo>
                  <a:lnTo>
                    <a:pt x="534353" y="207645"/>
                  </a:lnTo>
                  <a:lnTo>
                    <a:pt x="674370" y="207645"/>
                  </a:lnTo>
                  <a:lnTo>
                    <a:pt x="674370" y="105727"/>
                  </a:lnTo>
                  <a:lnTo>
                    <a:pt x="534353" y="105727"/>
                  </a:lnTo>
                  <a:lnTo>
                    <a:pt x="534353" y="0"/>
                  </a:lnTo>
                  <a:lnTo>
                    <a:pt x="405765" y="0"/>
                  </a:lnTo>
                  <a:lnTo>
                    <a:pt x="405765" y="105727"/>
                  </a:lnTo>
                  <a:lnTo>
                    <a:pt x="201930" y="105727"/>
                  </a:lnTo>
                  <a:lnTo>
                    <a:pt x="201930" y="0"/>
                  </a:lnTo>
                  <a:lnTo>
                    <a:pt x="73342" y="0"/>
                  </a:lnTo>
                  <a:lnTo>
                    <a:pt x="73342" y="105727"/>
                  </a:lnTo>
                  <a:lnTo>
                    <a:pt x="0" y="105727"/>
                  </a:lnTo>
                  <a:lnTo>
                    <a:pt x="0" y="207645"/>
                  </a:lnTo>
                  <a:lnTo>
                    <a:pt x="73342" y="207645"/>
                  </a:lnTo>
                  <a:lnTo>
                    <a:pt x="73342" y="418148"/>
                  </a:lnTo>
                  <a:cubicBezTo>
                    <a:pt x="73342" y="562928"/>
                    <a:pt x="125730" y="620078"/>
                    <a:pt x="261938" y="620078"/>
                  </a:cubicBezTo>
                  <a:lnTo>
                    <a:pt x="344805" y="620078"/>
                  </a:lnTo>
                  <a:lnTo>
                    <a:pt x="344805" y="508635"/>
                  </a:lnTo>
                  <a:lnTo>
                    <a:pt x="291465" y="508635"/>
                  </a:lnTo>
                  <a:cubicBezTo>
                    <a:pt x="224790" y="508635"/>
                    <a:pt x="201930" y="487680"/>
                    <a:pt x="201930" y="409575"/>
                  </a:cubicBezTo>
                  <a:lnTo>
                    <a:pt x="201930" y="207645"/>
                  </a:lnTo>
                  <a:lnTo>
                    <a:pt x="405765" y="207645"/>
                  </a:lnTo>
                  <a:lnTo>
                    <a:pt x="405765" y="418148"/>
                  </a:lnTo>
                  <a:cubicBezTo>
                    <a:pt x="405765" y="562928"/>
                    <a:pt x="458153" y="620078"/>
                    <a:pt x="594360" y="620078"/>
                  </a:cubicBezTo>
                  <a:lnTo>
                    <a:pt x="677228" y="620078"/>
                  </a:lnTo>
                  <a:lnTo>
                    <a:pt x="677228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56E3ED-0818-BD11-A952-374A93CD440C}"/>
                </a:ext>
              </a:extLst>
            </p:cNvPr>
            <p:cNvSpPr/>
            <p:nvPr/>
          </p:nvSpPr>
          <p:spPr>
            <a:xfrm>
              <a:off x="2133208" y="142337"/>
              <a:ext cx="174872" cy="205188"/>
            </a:xfrm>
            <a:custGeom>
              <a:avLst/>
              <a:gdLst>
                <a:gd name="connsiteX0" fmla="*/ 225742 w 450532"/>
                <a:gd name="connsiteY0" fmla="*/ 528637 h 528637"/>
                <a:gd name="connsiteX1" fmla="*/ 450532 w 450532"/>
                <a:gd name="connsiteY1" fmla="*/ 375285 h 528637"/>
                <a:gd name="connsiteX2" fmla="*/ 450532 w 450532"/>
                <a:gd name="connsiteY2" fmla="*/ 358140 h 528637"/>
                <a:gd name="connsiteX3" fmla="*/ 326707 w 450532"/>
                <a:gd name="connsiteY3" fmla="*/ 358140 h 528637"/>
                <a:gd name="connsiteX4" fmla="*/ 326707 w 450532"/>
                <a:gd name="connsiteY4" fmla="*/ 361950 h 528637"/>
                <a:gd name="connsiteX5" fmla="*/ 226695 w 450532"/>
                <a:gd name="connsiteY5" fmla="*/ 424815 h 528637"/>
                <a:gd name="connsiteX6" fmla="*/ 123825 w 450532"/>
                <a:gd name="connsiteY6" fmla="*/ 339090 h 528637"/>
                <a:gd name="connsiteX7" fmla="*/ 123825 w 450532"/>
                <a:gd name="connsiteY7" fmla="*/ 298132 h 528637"/>
                <a:gd name="connsiteX8" fmla="*/ 450532 w 450532"/>
                <a:gd name="connsiteY8" fmla="*/ 298132 h 528637"/>
                <a:gd name="connsiteX9" fmla="*/ 450532 w 450532"/>
                <a:gd name="connsiteY9" fmla="*/ 181927 h 528637"/>
                <a:gd name="connsiteX10" fmla="*/ 225742 w 450532"/>
                <a:gd name="connsiteY10" fmla="*/ 0 h 528637"/>
                <a:gd name="connsiteX11" fmla="*/ 0 w 450532"/>
                <a:gd name="connsiteY11" fmla="*/ 181927 h 528637"/>
                <a:gd name="connsiteX12" fmla="*/ 0 w 450532"/>
                <a:gd name="connsiteY12" fmla="*/ 348615 h 528637"/>
                <a:gd name="connsiteX13" fmla="*/ 225742 w 450532"/>
                <a:gd name="connsiteY13" fmla="*/ 528637 h 528637"/>
                <a:gd name="connsiteX14" fmla="*/ 225742 w 450532"/>
                <a:gd name="connsiteY14" fmla="*/ 103823 h 528637"/>
                <a:gd name="connsiteX15" fmla="*/ 326707 w 450532"/>
                <a:gd name="connsiteY15" fmla="*/ 189548 h 528637"/>
                <a:gd name="connsiteX16" fmla="*/ 326707 w 450532"/>
                <a:gd name="connsiteY16" fmla="*/ 216218 h 528637"/>
                <a:gd name="connsiteX17" fmla="*/ 123825 w 450532"/>
                <a:gd name="connsiteY17" fmla="*/ 216218 h 528637"/>
                <a:gd name="connsiteX18" fmla="*/ 123825 w 450532"/>
                <a:gd name="connsiteY18" fmla="*/ 190500 h 528637"/>
                <a:gd name="connsiteX19" fmla="*/ 225742 w 450532"/>
                <a:gd name="connsiteY19" fmla="*/ 103823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2" h="528637">
                  <a:moveTo>
                    <a:pt x="225742" y="528637"/>
                  </a:moveTo>
                  <a:cubicBezTo>
                    <a:pt x="374332" y="528637"/>
                    <a:pt x="450532" y="465773"/>
                    <a:pt x="450532" y="375285"/>
                  </a:cubicBezTo>
                  <a:lnTo>
                    <a:pt x="450532" y="358140"/>
                  </a:lnTo>
                  <a:lnTo>
                    <a:pt x="326707" y="358140"/>
                  </a:lnTo>
                  <a:lnTo>
                    <a:pt x="326707" y="361950"/>
                  </a:lnTo>
                  <a:cubicBezTo>
                    <a:pt x="326707" y="402907"/>
                    <a:pt x="293370" y="424815"/>
                    <a:pt x="226695" y="424815"/>
                  </a:cubicBezTo>
                  <a:cubicBezTo>
                    <a:pt x="158115" y="424815"/>
                    <a:pt x="123825" y="396240"/>
                    <a:pt x="123825" y="339090"/>
                  </a:cubicBezTo>
                  <a:lnTo>
                    <a:pt x="123825" y="298132"/>
                  </a:lnTo>
                  <a:lnTo>
                    <a:pt x="450532" y="298132"/>
                  </a:lnTo>
                  <a:lnTo>
                    <a:pt x="450532" y="181927"/>
                  </a:lnTo>
                  <a:cubicBezTo>
                    <a:pt x="450532" y="67627"/>
                    <a:pt x="374332" y="0"/>
                    <a:pt x="225742" y="0"/>
                  </a:cubicBezTo>
                  <a:cubicBezTo>
                    <a:pt x="77152" y="0"/>
                    <a:pt x="0" y="70485"/>
                    <a:pt x="0" y="181927"/>
                  </a:cubicBezTo>
                  <a:lnTo>
                    <a:pt x="0" y="348615"/>
                  </a:lnTo>
                  <a:cubicBezTo>
                    <a:pt x="0" y="460057"/>
                    <a:pt x="76200" y="528637"/>
                    <a:pt x="225742" y="528637"/>
                  </a:cubicBezTo>
                  <a:close/>
                  <a:moveTo>
                    <a:pt x="225742" y="103823"/>
                  </a:moveTo>
                  <a:cubicBezTo>
                    <a:pt x="292417" y="103823"/>
                    <a:pt x="326707" y="132398"/>
                    <a:pt x="326707" y="189548"/>
                  </a:cubicBezTo>
                  <a:lnTo>
                    <a:pt x="326707" y="216218"/>
                  </a:lnTo>
                  <a:lnTo>
                    <a:pt x="123825" y="216218"/>
                  </a:lnTo>
                  <a:lnTo>
                    <a:pt x="123825" y="190500"/>
                  </a:lnTo>
                  <a:cubicBezTo>
                    <a:pt x="123825" y="132398"/>
                    <a:pt x="158115" y="103823"/>
                    <a:pt x="225742" y="1038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C27BA0-9FDE-5544-08AA-FE391C8349F1}"/>
                </a:ext>
              </a:extLst>
            </p:cNvPr>
            <p:cNvSpPr/>
            <p:nvPr/>
          </p:nvSpPr>
          <p:spPr>
            <a:xfrm>
              <a:off x="2343572" y="142337"/>
              <a:ext cx="110173" cy="202230"/>
            </a:xfrm>
            <a:custGeom>
              <a:avLst/>
              <a:gdLst>
                <a:gd name="connsiteX0" fmla="*/ 56198 w 283845"/>
                <a:gd name="connsiteY0" fmla="*/ 48577 h 521017"/>
                <a:gd name="connsiteX1" fmla="*/ 0 w 283845"/>
                <a:gd name="connsiteY1" fmla="*/ 224790 h 521017"/>
                <a:gd name="connsiteX2" fmla="*/ 0 w 283845"/>
                <a:gd name="connsiteY2" fmla="*/ 521018 h 521017"/>
                <a:gd name="connsiteX3" fmla="*/ 128588 w 283845"/>
                <a:gd name="connsiteY3" fmla="*/ 521018 h 521017"/>
                <a:gd name="connsiteX4" fmla="*/ 128588 w 283845"/>
                <a:gd name="connsiteY4" fmla="*/ 220980 h 521017"/>
                <a:gd name="connsiteX5" fmla="*/ 152400 w 283845"/>
                <a:gd name="connsiteY5" fmla="*/ 134302 h 521017"/>
                <a:gd name="connsiteX6" fmla="*/ 243840 w 283845"/>
                <a:gd name="connsiteY6" fmla="*/ 112395 h 521017"/>
                <a:gd name="connsiteX7" fmla="*/ 283845 w 283845"/>
                <a:gd name="connsiteY7" fmla="*/ 112395 h 521017"/>
                <a:gd name="connsiteX8" fmla="*/ 283845 w 283845"/>
                <a:gd name="connsiteY8" fmla="*/ 0 h 521017"/>
                <a:gd name="connsiteX9" fmla="*/ 254318 w 283845"/>
                <a:gd name="connsiteY9" fmla="*/ 0 h 521017"/>
                <a:gd name="connsiteX10" fmla="*/ 56198 w 283845"/>
                <a:gd name="connsiteY10" fmla="*/ 48577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45" h="521017">
                  <a:moveTo>
                    <a:pt x="56198" y="48577"/>
                  </a:moveTo>
                  <a:cubicBezTo>
                    <a:pt x="19050" y="81915"/>
                    <a:pt x="0" y="140018"/>
                    <a:pt x="0" y="224790"/>
                  </a:cubicBezTo>
                  <a:lnTo>
                    <a:pt x="0" y="521018"/>
                  </a:lnTo>
                  <a:lnTo>
                    <a:pt x="128588" y="521018"/>
                  </a:lnTo>
                  <a:lnTo>
                    <a:pt x="128588" y="220980"/>
                  </a:lnTo>
                  <a:cubicBezTo>
                    <a:pt x="128588" y="178118"/>
                    <a:pt x="136208" y="148590"/>
                    <a:pt x="152400" y="134302"/>
                  </a:cubicBezTo>
                  <a:cubicBezTo>
                    <a:pt x="168593" y="120015"/>
                    <a:pt x="199073" y="112395"/>
                    <a:pt x="243840" y="112395"/>
                  </a:cubicBezTo>
                  <a:lnTo>
                    <a:pt x="283845" y="112395"/>
                  </a:lnTo>
                  <a:lnTo>
                    <a:pt x="283845" y="0"/>
                  </a:lnTo>
                  <a:lnTo>
                    <a:pt x="254318" y="0"/>
                  </a:lnTo>
                  <a:cubicBezTo>
                    <a:pt x="159068" y="0"/>
                    <a:pt x="93345" y="15240"/>
                    <a:pt x="56198" y="48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80782-DFF5-7B03-AFB1-90D8B825ABCA}"/>
                </a:ext>
              </a:extLst>
            </p:cNvPr>
            <p:cNvSpPr/>
            <p:nvPr/>
          </p:nvSpPr>
          <p:spPr>
            <a:xfrm>
              <a:off x="1422260" y="385605"/>
              <a:ext cx="190769" cy="252140"/>
            </a:xfrm>
            <a:custGeom>
              <a:avLst/>
              <a:gdLst>
                <a:gd name="connsiteX0" fmla="*/ 247650 w 491490"/>
                <a:gd name="connsiteY0" fmla="*/ 0 h 649604"/>
                <a:gd name="connsiteX1" fmla="*/ 0 w 491490"/>
                <a:gd name="connsiteY1" fmla="*/ 226695 h 649604"/>
                <a:gd name="connsiteX2" fmla="*/ 0 w 491490"/>
                <a:gd name="connsiteY2" fmla="*/ 422910 h 649604"/>
                <a:gd name="connsiteX3" fmla="*/ 246697 w 491490"/>
                <a:gd name="connsiteY3" fmla="*/ 649605 h 649604"/>
                <a:gd name="connsiteX4" fmla="*/ 491490 w 491490"/>
                <a:gd name="connsiteY4" fmla="*/ 422910 h 649604"/>
                <a:gd name="connsiteX5" fmla="*/ 491490 w 491490"/>
                <a:gd name="connsiteY5" fmla="*/ 391478 h 649604"/>
                <a:gd name="connsiteX6" fmla="*/ 365760 w 491490"/>
                <a:gd name="connsiteY6" fmla="*/ 391478 h 649604"/>
                <a:gd name="connsiteX7" fmla="*/ 365760 w 491490"/>
                <a:gd name="connsiteY7" fmla="*/ 424815 h 649604"/>
                <a:gd name="connsiteX8" fmla="*/ 247650 w 491490"/>
                <a:gd name="connsiteY8" fmla="*/ 535305 h 649604"/>
                <a:gd name="connsiteX9" fmla="*/ 128588 w 491490"/>
                <a:gd name="connsiteY9" fmla="*/ 416242 h 649604"/>
                <a:gd name="connsiteX10" fmla="*/ 128588 w 491490"/>
                <a:gd name="connsiteY10" fmla="*/ 238125 h 649604"/>
                <a:gd name="connsiteX11" fmla="*/ 247650 w 491490"/>
                <a:gd name="connsiteY11" fmla="*/ 115253 h 649604"/>
                <a:gd name="connsiteX12" fmla="*/ 365760 w 491490"/>
                <a:gd name="connsiteY12" fmla="*/ 229553 h 649604"/>
                <a:gd name="connsiteX13" fmla="*/ 365760 w 491490"/>
                <a:gd name="connsiteY13" fmla="*/ 259080 h 649604"/>
                <a:gd name="connsiteX14" fmla="*/ 491490 w 491490"/>
                <a:gd name="connsiteY14" fmla="*/ 259080 h 649604"/>
                <a:gd name="connsiteX15" fmla="*/ 491490 w 491490"/>
                <a:gd name="connsiteY15" fmla="*/ 227648 h 649604"/>
                <a:gd name="connsiteX16" fmla="*/ 247650 w 491490"/>
                <a:gd name="connsiteY16" fmla="*/ 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90" h="649604">
                  <a:moveTo>
                    <a:pt x="247650" y="0"/>
                  </a:moveTo>
                  <a:cubicBezTo>
                    <a:pt x="83820" y="0"/>
                    <a:pt x="0" y="85725"/>
                    <a:pt x="0" y="226695"/>
                  </a:cubicBezTo>
                  <a:lnTo>
                    <a:pt x="0" y="422910"/>
                  </a:lnTo>
                  <a:cubicBezTo>
                    <a:pt x="0" y="564833"/>
                    <a:pt x="81915" y="649605"/>
                    <a:pt x="246697" y="649605"/>
                  </a:cubicBezTo>
                  <a:cubicBezTo>
                    <a:pt x="409575" y="649605"/>
                    <a:pt x="491490" y="564833"/>
                    <a:pt x="491490" y="422910"/>
                  </a:cubicBezTo>
                  <a:lnTo>
                    <a:pt x="491490" y="391478"/>
                  </a:lnTo>
                  <a:lnTo>
                    <a:pt x="365760" y="391478"/>
                  </a:lnTo>
                  <a:lnTo>
                    <a:pt x="365760" y="424815"/>
                  </a:lnTo>
                  <a:cubicBezTo>
                    <a:pt x="365760" y="498158"/>
                    <a:pt x="326708" y="535305"/>
                    <a:pt x="247650" y="535305"/>
                  </a:cubicBezTo>
                  <a:cubicBezTo>
                    <a:pt x="168593" y="535305"/>
                    <a:pt x="128588" y="495300"/>
                    <a:pt x="128588" y="416242"/>
                  </a:cubicBezTo>
                  <a:lnTo>
                    <a:pt x="128588" y="238125"/>
                  </a:lnTo>
                  <a:cubicBezTo>
                    <a:pt x="128588" y="156210"/>
                    <a:pt x="168593" y="115253"/>
                    <a:pt x="247650" y="115253"/>
                  </a:cubicBezTo>
                  <a:cubicBezTo>
                    <a:pt x="326708" y="115253"/>
                    <a:pt x="365760" y="153353"/>
                    <a:pt x="365760" y="229553"/>
                  </a:cubicBezTo>
                  <a:lnTo>
                    <a:pt x="365760" y="259080"/>
                  </a:lnTo>
                  <a:lnTo>
                    <a:pt x="491490" y="259080"/>
                  </a:lnTo>
                  <a:lnTo>
                    <a:pt x="491490" y="227648"/>
                  </a:lnTo>
                  <a:cubicBezTo>
                    <a:pt x="491490" y="85725"/>
                    <a:pt x="410528" y="0"/>
                    <a:pt x="24765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05A855-E5CB-6A68-2F20-AE04A8B73C5E}"/>
                </a:ext>
              </a:extLst>
            </p:cNvPr>
            <p:cNvSpPr/>
            <p:nvPr/>
          </p:nvSpPr>
          <p:spPr>
            <a:xfrm>
              <a:off x="1651848" y="382278"/>
              <a:ext cx="49540" cy="252140"/>
            </a:xfrm>
            <a:custGeom>
              <a:avLst/>
              <a:gdLst>
                <a:gd name="connsiteX0" fmla="*/ 0 w 127634"/>
                <a:gd name="connsiteY0" fmla="*/ 0 h 649604"/>
                <a:gd name="connsiteX1" fmla="*/ 127635 w 127634"/>
                <a:gd name="connsiteY1" fmla="*/ 0 h 649604"/>
                <a:gd name="connsiteX2" fmla="*/ 127635 w 127634"/>
                <a:gd name="connsiteY2" fmla="*/ 649605 h 649604"/>
                <a:gd name="connsiteX3" fmla="*/ 0 w 127634"/>
                <a:gd name="connsiteY3" fmla="*/ 649605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4" h="649604">
                  <a:moveTo>
                    <a:pt x="0" y="0"/>
                  </a:moveTo>
                  <a:lnTo>
                    <a:pt x="127635" y="0"/>
                  </a:lnTo>
                  <a:lnTo>
                    <a:pt x="127635" y="649605"/>
                  </a:lnTo>
                  <a:lnTo>
                    <a:pt x="0" y="64960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88E46-35D3-3E44-5AC9-611C25A6EB20}"/>
                </a:ext>
              </a:extLst>
            </p:cNvPr>
            <p:cNvSpPr/>
            <p:nvPr/>
          </p:nvSpPr>
          <p:spPr>
            <a:xfrm>
              <a:off x="1736881" y="431818"/>
              <a:ext cx="172287" cy="205188"/>
            </a:xfrm>
            <a:custGeom>
              <a:avLst/>
              <a:gdLst>
                <a:gd name="connsiteX0" fmla="*/ 242888 w 443874"/>
                <a:gd name="connsiteY0" fmla="*/ 0 h 528637"/>
                <a:gd name="connsiteX1" fmla="*/ 224790 w 443874"/>
                <a:gd name="connsiteY1" fmla="*/ 0 h 528637"/>
                <a:gd name="connsiteX2" fmla="*/ 17145 w 443874"/>
                <a:gd name="connsiteY2" fmla="*/ 169545 h 528637"/>
                <a:gd name="connsiteX3" fmla="*/ 138113 w 443874"/>
                <a:gd name="connsiteY3" fmla="*/ 169545 h 528637"/>
                <a:gd name="connsiteX4" fmla="*/ 226695 w 443874"/>
                <a:gd name="connsiteY4" fmla="*/ 106680 h 528637"/>
                <a:gd name="connsiteX5" fmla="*/ 316230 w 443874"/>
                <a:gd name="connsiteY5" fmla="*/ 188595 h 528637"/>
                <a:gd name="connsiteX6" fmla="*/ 316230 w 443874"/>
                <a:gd name="connsiteY6" fmla="*/ 230505 h 528637"/>
                <a:gd name="connsiteX7" fmla="*/ 195263 w 443874"/>
                <a:gd name="connsiteY7" fmla="*/ 213360 h 528637"/>
                <a:gd name="connsiteX8" fmla="*/ 0 w 443874"/>
                <a:gd name="connsiteY8" fmla="*/ 361950 h 528637"/>
                <a:gd name="connsiteX9" fmla="*/ 0 w 443874"/>
                <a:gd name="connsiteY9" fmla="*/ 367665 h 528637"/>
                <a:gd name="connsiteX10" fmla="*/ 208597 w 443874"/>
                <a:gd name="connsiteY10" fmla="*/ 528638 h 528637"/>
                <a:gd name="connsiteX11" fmla="*/ 227647 w 443874"/>
                <a:gd name="connsiteY11" fmla="*/ 528638 h 528637"/>
                <a:gd name="connsiteX12" fmla="*/ 443865 w 443874"/>
                <a:gd name="connsiteY12" fmla="*/ 355283 h 528637"/>
                <a:gd name="connsiteX13" fmla="*/ 443865 w 443874"/>
                <a:gd name="connsiteY13" fmla="*/ 180023 h 528637"/>
                <a:gd name="connsiteX14" fmla="*/ 242888 w 443874"/>
                <a:gd name="connsiteY14" fmla="*/ 0 h 528637"/>
                <a:gd name="connsiteX15" fmla="*/ 316230 w 443874"/>
                <a:gd name="connsiteY15" fmla="*/ 369570 h 528637"/>
                <a:gd name="connsiteX16" fmla="*/ 220980 w 443874"/>
                <a:gd name="connsiteY16" fmla="*/ 439103 h 528637"/>
                <a:gd name="connsiteX17" fmla="*/ 127635 w 443874"/>
                <a:gd name="connsiteY17" fmla="*/ 370523 h 528637"/>
                <a:gd name="connsiteX18" fmla="*/ 127635 w 443874"/>
                <a:gd name="connsiteY18" fmla="*/ 361950 h 528637"/>
                <a:gd name="connsiteX19" fmla="*/ 220980 w 443874"/>
                <a:gd name="connsiteY19" fmla="*/ 294323 h 528637"/>
                <a:gd name="connsiteX20" fmla="*/ 316230 w 443874"/>
                <a:gd name="connsiteY20" fmla="*/ 361950 h 528637"/>
                <a:gd name="connsiteX21" fmla="*/ 316230 w 443874"/>
                <a:gd name="connsiteY21" fmla="*/ 36957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874" h="528637">
                  <a:moveTo>
                    <a:pt x="242888" y="0"/>
                  </a:moveTo>
                  <a:lnTo>
                    <a:pt x="224790" y="0"/>
                  </a:lnTo>
                  <a:cubicBezTo>
                    <a:pt x="80963" y="0"/>
                    <a:pt x="17145" y="55245"/>
                    <a:pt x="17145" y="169545"/>
                  </a:cubicBezTo>
                  <a:lnTo>
                    <a:pt x="138113" y="169545"/>
                  </a:lnTo>
                  <a:cubicBezTo>
                    <a:pt x="138113" y="128588"/>
                    <a:pt x="167640" y="106680"/>
                    <a:pt x="226695" y="106680"/>
                  </a:cubicBezTo>
                  <a:cubicBezTo>
                    <a:pt x="287655" y="106680"/>
                    <a:pt x="316230" y="138113"/>
                    <a:pt x="316230" y="188595"/>
                  </a:cubicBezTo>
                  <a:lnTo>
                    <a:pt x="316230" y="230505"/>
                  </a:lnTo>
                  <a:cubicBezTo>
                    <a:pt x="284797" y="219075"/>
                    <a:pt x="243840" y="213360"/>
                    <a:pt x="195263" y="213360"/>
                  </a:cubicBezTo>
                  <a:cubicBezTo>
                    <a:pt x="65722" y="213360"/>
                    <a:pt x="0" y="262890"/>
                    <a:pt x="0" y="361950"/>
                  </a:cubicBezTo>
                  <a:lnTo>
                    <a:pt x="0" y="367665"/>
                  </a:lnTo>
                  <a:cubicBezTo>
                    <a:pt x="0" y="472440"/>
                    <a:pt x="79057" y="528638"/>
                    <a:pt x="208597" y="528638"/>
                  </a:cubicBezTo>
                  <a:lnTo>
                    <a:pt x="227647" y="528638"/>
                  </a:lnTo>
                  <a:cubicBezTo>
                    <a:pt x="360045" y="528638"/>
                    <a:pt x="443865" y="467678"/>
                    <a:pt x="443865" y="355283"/>
                  </a:cubicBezTo>
                  <a:lnTo>
                    <a:pt x="443865" y="180023"/>
                  </a:lnTo>
                  <a:cubicBezTo>
                    <a:pt x="444818" y="69533"/>
                    <a:pt x="375285" y="0"/>
                    <a:pt x="242888" y="0"/>
                  </a:cubicBezTo>
                  <a:close/>
                  <a:moveTo>
                    <a:pt x="316230" y="369570"/>
                  </a:moveTo>
                  <a:cubicBezTo>
                    <a:pt x="316230" y="410528"/>
                    <a:pt x="280988" y="439103"/>
                    <a:pt x="220980" y="439103"/>
                  </a:cubicBezTo>
                  <a:cubicBezTo>
                    <a:pt x="159068" y="439103"/>
                    <a:pt x="127635" y="416242"/>
                    <a:pt x="127635" y="370523"/>
                  </a:cubicBezTo>
                  <a:lnTo>
                    <a:pt x="127635" y="361950"/>
                  </a:lnTo>
                  <a:cubicBezTo>
                    <a:pt x="127635" y="314325"/>
                    <a:pt x="154305" y="294323"/>
                    <a:pt x="220980" y="294323"/>
                  </a:cubicBezTo>
                  <a:cubicBezTo>
                    <a:pt x="289560" y="294323"/>
                    <a:pt x="316230" y="313373"/>
                    <a:pt x="316230" y="361950"/>
                  </a:cubicBezTo>
                  <a:lnTo>
                    <a:pt x="316230" y="3695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6F4739-C286-A48B-DAC5-C23B959AD272}"/>
                </a:ext>
              </a:extLst>
            </p:cNvPr>
            <p:cNvSpPr/>
            <p:nvPr/>
          </p:nvSpPr>
          <p:spPr>
            <a:xfrm>
              <a:off x="1945766" y="432173"/>
              <a:ext cx="109803" cy="202246"/>
            </a:xfrm>
            <a:custGeom>
              <a:avLst/>
              <a:gdLst>
                <a:gd name="connsiteX0" fmla="*/ 56197 w 282892"/>
                <a:gd name="connsiteY0" fmla="*/ 48617 h 521057"/>
                <a:gd name="connsiteX1" fmla="*/ 0 w 282892"/>
                <a:gd name="connsiteY1" fmla="*/ 224830 h 521057"/>
                <a:gd name="connsiteX2" fmla="*/ 0 w 282892"/>
                <a:gd name="connsiteY2" fmla="*/ 521057 h 521057"/>
                <a:gd name="connsiteX3" fmla="*/ 127635 w 282892"/>
                <a:gd name="connsiteY3" fmla="*/ 521057 h 521057"/>
                <a:gd name="connsiteX4" fmla="*/ 127635 w 282892"/>
                <a:gd name="connsiteY4" fmla="*/ 221020 h 521057"/>
                <a:gd name="connsiteX5" fmla="*/ 151447 w 282892"/>
                <a:gd name="connsiteY5" fmla="*/ 134342 h 521057"/>
                <a:gd name="connsiteX6" fmla="*/ 242888 w 282892"/>
                <a:gd name="connsiteY6" fmla="*/ 112435 h 521057"/>
                <a:gd name="connsiteX7" fmla="*/ 282893 w 282892"/>
                <a:gd name="connsiteY7" fmla="*/ 112435 h 521057"/>
                <a:gd name="connsiteX8" fmla="*/ 282893 w 282892"/>
                <a:gd name="connsiteY8" fmla="*/ 40 h 521057"/>
                <a:gd name="connsiteX9" fmla="*/ 253365 w 282892"/>
                <a:gd name="connsiteY9" fmla="*/ 40 h 521057"/>
                <a:gd name="connsiteX10" fmla="*/ 56197 w 282892"/>
                <a:gd name="connsiteY10" fmla="*/ 48617 h 5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92" h="521057">
                  <a:moveTo>
                    <a:pt x="56197" y="48617"/>
                  </a:moveTo>
                  <a:cubicBezTo>
                    <a:pt x="19050" y="81955"/>
                    <a:pt x="0" y="140057"/>
                    <a:pt x="0" y="224830"/>
                  </a:cubicBezTo>
                  <a:lnTo>
                    <a:pt x="0" y="521057"/>
                  </a:lnTo>
                  <a:lnTo>
                    <a:pt x="127635" y="521057"/>
                  </a:lnTo>
                  <a:lnTo>
                    <a:pt x="127635" y="221020"/>
                  </a:lnTo>
                  <a:cubicBezTo>
                    <a:pt x="127635" y="178157"/>
                    <a:pt x="135255" y="148630"/>
                    <a:pt x="151447" y="134342"/>
                  </a:cubicBezTo>
                  <a:cubicBezTo>
                    <a:pt x="167640" y="120055"/>
                    <a:pt x="198120" y="112435"/>
                    <a:pt x="242888" y="112435"/>
                  </a:cubicBezTo>
                  <a:lnTo>
                    <a:pt x="282893" y="112435"/>
                  </a:lnTo>
                  <a:lnTo>
                    <a:pt x="282893" y="40"/>
                  </a:lnTo>
                  <a:lnTo>
                    <a:pt x="253365" y="40"/>
                  </a:lnTo>
                  <a:cubicBezTo>
                    <a:pt x="159068" y="-913"/>
                    <a:pt x="93345" y="15280"/>
                    <a:pt x="56197" y="486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4F38A2-3519-CE56-D4CB-94F129A8F01A}"/>
                </a:ext>
              </a:extLst>
            </p:cNvPr>
            <p:cNvSpPr/>
            <p:nvPr/>
          </p:nvSpPr>
          <p:spPr>
            <a:xfrm>
              <a:off x="2083297" y="382278"/>
              <a:ext cx="183745" cy="252140"/>
            </a:xfrm>
            <a:custGeom>
              <a:avLst/>
              <a:gdLst>
                <a:gd name="connsiteX0" fmla="*/ 465772 w 473392"/>
                <a:gd name="connsiteY0" fmla="*/ 136208 h 649604"/>
                <a:gd name="connsiteX1" fmla="*/ 321945 w 473392"/>
                <a:gd name="connsiteY1" fmla="*/ 136208 h 649604"/>
                <a:gd name="connsiteX2" fmla="*/ 213360 w 473392"/>
                <a:gd name="connsiteY2" fmla="*/ 325755 h 649604"/>
                <a:gd name="connsiteX3" fmla="*/ 127635 w 473392"/>
                <a:gd name="connsiteY3" fmla="*/ 325755 h 649604"/>
                <a:gd name="connsiteX4" fmla="*/ 127635 w 473392"/>
                <a:gd name="connsiteY4" fmla="*/ 0 h 649604"/>
                <a:gd name="connsiteX5" fmla="*/ 0 w 473392"/>
                <a:gd name="connsiteY5" fmla="*/ 0 h 649604"/>
                <a:gd name="connsiteX6" fmla="*/ 0 w 473392"/>
                <a:gd name="connsiteY6" fmla="*/ 649605 h 649604"/>
                <a:gd name="connsiteX7" fmla="*/ 127635 w 473392"/>
                <a:gd name="connsiteY7" fmla="*/ 649605 h 649604"/>
                <a:gd name="connsiteX8" fmla="*/ 127635 w 473392"/>
                <a:gd name="connsiteY8" fmla="*/ 433388 h 649604"/>
                <a:gd name="connsiteX9" fmla="*/ 209550 w 473392"/>
                <a:gd name="connsiteY9" fmla="*/ 433388 h 649604"/>
                <a:gd name="connsiteX10" fmla="*/ 325755 w 473392"/>
                <a:gd name="connsiteY10" fmla="*/ 649605 h 649604"/>
                <a:gd name="connsiteX11" fmla="*/ 473393 w 473392"/>
                <a:gd name="connsiteY11" fmla="*/ 649605 h 649604"/>
                <a:gd name="connsiteX12" fmla="*/ 321945 w 473392"/>
                <a:gd name="connsiteY12" fmla="*/ 38481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92" h="649604">
                  <a:moveTo>
                    <a:pt x="465772" y="136208"/>
                  </a:moveTo>
                  <a:lnTo>
                    <a:pt x="321945" y="136208"/>
                  </a:lnTo>
                  <a:lnTo>
                    <a:pt x="213360" y="325755"/>
                  </a:lnTo>
                  <a:lnTo>
                    <a:pt x="127635" y="325755"/>
                  </a:lnTo>
                  <a:lnTo>
                    <a:pt x="127635" y="0"/>
                  </a:lnTo>
                  <a:lnTo>
                    <a:pt x="0" y="0"/>
                  </a:lnTo>
                  <a:lnTo>
                    <a:pt x="0" y="649605"/>
                  </a:lnTo>
                  <a:lnTo>
                    <a:pt x="127635" y="649605"/>
                  </a:lnTo>
                  <a:lnTo>
                    <a:pt x="127635" y="433388"/>
                  </a:lnTo>
                  <a:lnTo>
                    <a:pt x="209550" y="433388"/>
                  </a:lnTo>
                  <a:lnTo>
                    <a:pt x="325755" y="649605"/>
                  </a:lnTo>
                  <a:lnTo>
                    <a:pt x="473393" y="649605"/>
                  </a:lnTo>
                  <a:lnTo>
                    <a:pt x="321945" y="3848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47B6C-5E4F-63C6-D2C0-A57DD5629B5D}"/>
                </a:ext>
              </a:extLst>
            </p:cNvPr>
            <p:cNvSpPr/>
            <p:nvPr/>
          </p:nvSpPr>
          <p:spPr>
            <a:xfrm>
              <a:off x="2279982" y="431818"/>
              <a:ext cx="168217" cy="205188"/>
            </a:xfrm>
            <a:custGeom>
              <a:avLst/>
              <a:gdLst>
                <a:gd name="connsiteX0" fmla="*/ 356235 w 433387"/>
                <a:gd name="connsiteY0" fmla="*/ 244792 h 528637"/>
                <a:gd name="connsiteX1" fmla="*/ 261938 w 433387"/>
                <a:gd name="connsiteY1" fmla="*/ 220028 h 528637"/>
                <a:gd name="connsiteX2" fmla="*/ 234315 w 433387"/>
                <a:gd name="connsiteY2" fmla="*/ 215265 h 528637"/>
                <a:gd name="connsiteX3" fmla="*/ 183832 w 433387"/>
                <a:gd name="connsiteY3" fmla="*/ 204788 h 528637"/>
                <a:gd name="connsiteX4" fmla="*/ 147638 w 433387"/>
                <a:gd name="connsiteY4" fmla="*/ 186690 h 528637"/>
                <a:gd name="connsiteX5" fmla="*/ 133350 w 433387"/>
                <a:gd name="connsiteY5" fmla="*/ 153353 h 528637"/>
                <a:gd name="connsiteX6" fmla="*/ 219075 w 433387"/>
                <a:gd name="connsiteY6" fmla="*/ 96203 h 528637"/>
                <a:gd name="connsiteX7" fmla="*/ 303847 w 433387"/>
                <a:gd name="connsiteY7" fmla="*/ 154305 h 528637"/>
                <a:gd name="connsiteX8" fmla="*/ 303847 w 433387"/>
                <a:gd name="connsiteY8" fmla="*/ 165735 h 528637"/>
                <a:gd name="connsiteX9" fmla="*/ 428625 w 433387"/>
                <a:gd name="connsiteY9" fmla="*/ 165735 h 528637"/>
                <a:gd name="connsiteX10" fmla="*/ 428625 w 433387"/>
                <a:gd name="connsiteY10" fmla="*/ 146685 h 528637"/>
                <a:gd name="connsiteX11" fmla="*/ 216217 w 433387"/>
                <a:gd name="connsiteY11" fmla="*/ 0 h 528637"/>
                <a:gd name="connsiteX12" fmla="*/ 4763 w 433387"/>
                <a:gd name="connsiteY12" fmla="*/ 157163 h 528637"/>
                <a:gd name="connsiteX13" fmla="*/ 4763 w 433387"/>
                <a:gd name="connsiteY13" fmla="*/ 164783 h 528637"/>
                <a:gd name="connsiteX14" fmla="*/ 40957 w 433387"/>
                <a:gd name="connsiteY14" fmla="*/ 261938 h 528637"/>
                <a:gd name="connsiteX15" fmla="*/ 82867 w 433387"/>
                <a:gd name="connsiteY15" fmla="*/ 287655 h 528637"/>
                <a:gd name="connsiteX16" fmla="*/ 180022 w 433387"/>
                <a:gd name="connsiteY16" fmla="*/ 314325 h 528637"/>
                <a:gd name="connsiteX17" fmla="*/ 304800 w 433387"/>
                <a:gd name="connsiteY17" fmla="*/ 377190 h 528637"/>
                <a:gd name="connsiteX18" fmla="*/ 214313 w 433387"/>
                <a:gd name="connsiteY18" fmla="*/ 435292 h 528637"/>
                <a:gd name="connsiteX19" fmla="*/ 124777 w 433387"/>
                <a:gd name="connsiteY19" fmla="*/ 374333 h 528637"/>
                <a:gd name="connsiteX20" fmla="*/ 124777 w 433387"/>
                <a:gd name="connsiteY20" fmla="*/ 363855 h 528637"/>
                <a:gd name="connsiteX21" fmla="*/ 0 w 433387"/>
                <a:gd name="connsiteY21" fmla="*/ 363855 h 528637"/>
                <a:gd name="connsiteX22" fmla="*/ 0 w 433387"/>
                <a:gd name="connsiteY22" fmla="*/ 388620 h 528637"/>
                <a:gd name="connsiteX23" fmla="*/ 217170 w 433387"/>
                <a:gd name="connsiteY23" fmla="*/ 528638 h 528637"/>
                <a:gd name="connsiteX24" fmla="*/ 433388 w 433387"/>
                <a:gd name="connsiteY24" fmla="*/ 368617 h 528637"/>
                <a:gd name="connsiteX25" fmla="*/ 433388 w 433387"/>
                <a:gd name="connsiteY25" fmla="*/ 359092 h 528637"/>
                <a:gd name="connsiteX26" fmla="*/ 397192 w 433387"/>
                <a:gd name="connsiteY26" fmla="*/ 267653 h 528637"/>
                <a:gd name="connsiteX27" fmla="*/ 356235 w 433387"/>
                <a:gd name="connsiteY27" fmla="*/ 24479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3387" h="528637">
                  <a:moveTo>
                    <a:pt x="356235" y="244792"/>
                  </a:moveTo>
                  <a:cubicBezTo>
                    <a:pt x="321945" y="231458"/>
                    <a:pt x="300038" y="226695"/>
                    <a:pt x="261938" y="220028"/>
                  </a:cubicBezTo>
                  <a:cubicBezTo>
                    <a:pt x="257175" y="219075"/>
                    <a:pt x="247650" y="217170"/>
                    <a:pt x="234315" y="215265"/>
                  </a:cubicBezTo>
                  <a:cubicBezTo>
                    <a:pt x="207645" y="211455"/>
                    <a:pt x="203835" y="210503"/>
                    <a:pt x="183832" y="204788"/>
                  </a:cubicBezTo>
                  <a:cubicBezTo>
                    <a:pt x="163830" y="200025"/>
                    <a:pt x="158115" y="195263"/>
                    <a:pt x="147638" y="186690"/>
                  </a:cubicBezTo>
                  <a:cubicBezTo>
                    <a:pt x="136207" y="178117"/>
                    <a:pt x="133350" y="167640"/>
                    <a:pt x="133350" y="153353"/>
                  </a:cubicBezTo>
                  <a:cubicBezTo>
                    <a:pt x="133350" y="115253"/>
                    <a:pt x="161925" y="96203"/>
                    <a:pt x="219075" y="96203"/>
                  </a:cubicBezTo>
                  <a:cubicBezTo>
                    <a:pt x="276225" y="96203"/>
                    <a:pt x="303847" y="115253"/>
                    <a:pt x="303847" y="154305"/>
                  </a:cubicBezTo>
                  <a:lnTo>
                    <a:pt x="303847" y="165735"/>
                  </a:lnTo>
                  <a:lnTo>
                    <a:pt x="428625" y="165735"/>
                  </a:lnTo>
                  <a:lnTo>
                    <a:pt x="428625" y="146685"/>
                  </a:lnTo>
                  <a:cubicBezTo>
                    <a:pt x="428625" y="55245"/>
                    <a:pt x="356235" y="0"/>
                    <a:pt x="216217" y="0"/>
                  </a:cubicBezTo>
                  <a:cubicBezTo>
                    <a:pt x="77152" y="0"/>
                    <a:pt x="4763" y="59055"/>
                    <a:pt x="4763" y="157163"/>
                  </a:cubicBezTo>
                  <a:lnTo>
                    <a:pt x="4763" y="164783"/>
                  </a:lnTo>
                  <a:cubicBezTo>
                    <a:pt x="4763" y="208598"/>
                    <a:pt x="21907" y="242888"/>
                    <a:pt x="40957" y="261938"/>
                  </a:cubicBezTo>
                  <a:cubicBezTo>
                    <a:pt x="50482" y="271463"/>
                    <a:pt x="64770" y="280035"/>
                    <a:pt x="82867" y="287655"/>
                  </a:cubicBezTo>
                  <a:cubicBezTo>
                    <a:pt x="121920" y="304800"/>
                    <a:pt x="134302" y="305753"/>
                    <a:pt x="180022" y="314325"/>
                  </a:cubicBezTo>
                  <a:cubicBezTo>
                    <a:pt x="247650" y="325755"/>
                    <a:pt x="304800" y="331470"/>
                    <a:pt x="304800" y="377190"/>
                  </a:cubicBezTo>
                  <a:cubicBezTo>
                    <a:pt x="304800" y="416242"/>
                    <a:pt x="274320" y="435292"/>
                    <a:pt x="214313" y="435292"/>
                  </a:cubicBezTo>
                  <a:cubicBezTo>
                    <a:pt x="154305" y="435292"/>
                    <a:pt x="124777" y="415290"/>
                    <a:pt x="124777" y="374333"/>
                  </a:cubicBezTo>
                  <a:lnTo>
                    <a:pt x="124777" y="363855"/>
                  </a:lnTo>
                  <a:lnTo>
                    <a:pt x="0" y="363855"/>
                  </a:lnTo>
                  <a:lnTo>
                    <a:pt x="0" y="388620"/>
                  </a:lnTo>
                  <a:cubicBezTo>
                    <a:pt x="0" y="475298"/>
                    <a:pt x="74295" y="528638"/>
                    <a:pt x="217170" y="528638"/>
                  </a:cubicBezTo>
                  <a:cubicBezTo>
                    <a:pt x="355282" y="528638"/>
                    <a:pt x="433388" y="470535"/>
                    <a:pt x="433388" y="368617"/>
                  </a:cubicBezTo>
                  <a:lnTo>
                    <a:pt x="433388" y="359092"/>
                  </a:lnTo>
                  <a:cubicBezTo>
                    <a:pt x="433388" y="318135"/>
                    <a:pt x="417195" y="286703"/>
                    <a:pt x="397192" y="267653"/>
                  </a:cubicBezTo>
                  <a:cubicBezTo>
                    <a:pt x="385763" y="259080"/>
                    <a:pt x="372427" y="251460"/>
                    <a:pt x="356235" y="2447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7867FD-01C4-28F9-8770-D1E67A8659C2}"/>
                </a:ext>
              </a:extLst>
            </p:cNvPr>
            <p:cNvSpPr/>
            <p:nvPr/>
          </p:nvSpPr>
          <p:spPr>
            <a:xfrm>
              <a:off x="2476297" y="431818"/>
              <a:ext cx="174145" cy="205188"/>
            </a:xfrm>
            <a:custGeom>
              <a:avLst/>
              <a:gdLst>
                <a:gd name="connsiteX0" fmla="*/ 391477 w 448659"/>
                <a:gd name="connsiteY0" fmla="*/ 51435 h 528637"/>
                <a:gd name="connsiteX1" fmla="*/ 224790 w 448659"/>
                <a:gd name="connsiteY1" fmla="*/ 0 h 528637"/>
                <a:gd name="connsiteX2" fmla="*/ 58102 w 448659"/>
                <a:gd name="connsiteY2" fmla="*/ 51435 h 528637"/>
                <a:gd name="connsiteX3" fmla="*/ 0 w 448659"/>
                <a:gd name="connsiteY3" fmla="*/ 183833 h 528637"/>
                <a:gd name="connsiteX4" fmla="*/ 0 w 448659"/>
                <a:gd name="connsiteY4" fmla="*/ 346710 h 528637"/>
                <a:gd name="connsiteX5" fmla="*/ 223838 w 448659"/>
                <a:gd name="connsiteY5" fmla="*/ 528638 h 528637"/>
                <a:gd name="connsiteX6" fmla="*/ 390525 w 448659"/>
                <a:gd name="connsiteY6" fmla="*/ 477203 h 528637"/>
                <a:gd name="connsiteX7" fmla="*/ 448627 w 448659"/>
                <a:gd name="connsiteY7" fmla="*/ 346710 h 528637"/>
                <a:gd name="connsiteX8" fmla="*/ 448627 w 448659"/>
                <a:gd name="connsiteY8" fmla="*/ 183833 h 528637"/>
                <a:gd name="connsiteX9" fmla="*/ 391477 w 448659"/>
                <a:gd name="connsiteY9" fmla="*/ 51435 h 528637"/>
                <a:gd name="connsiteX10" fmla="*/ 320040 w 448659"/>
                <a:gd name="connsiteY10" fmla="*/ 329565 h 528637"/>
                <a:gd name="connsiteX11" fmla="*/ 224790 w 448659"/>
                <a:gd name="connsiteY11" fmla="*/ 417195 h 528637"/>
                <a:gd name="connsiteX12" fmla="*/ 129540 w 448659"/>
                <a:gd name="connsiteY12" fmla="*/ 329565 h 528637"/>
                <a:gd name="connsiteX13" fmla="*/ 129540 w 448659"/>
                <a:gd name="connsiteY13" fmla="*/ 200025 h 528637"/>
                <a:gd name="connsiteX14" fmla="*/ 224790 w 448659"/>
                <a:gd name="connsiteY14" fmla="*/ 112395 h 528637"/>
                <a:gd name="connsiteX15" fmla="*/ 320040 w 448659"/>
                <a:gd name="connsiteY15" fmla="*/ 200025 h 528637"/>
                <a:gd name="connsiteX16" fmla="*/ 320040 w 448659"/>
                <a:gd name="connsiteY16" fmla="*/ 32956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659" h="528637">
                  <a:moveTo>
                    <a:pt x="391477" y="51435"/>
                  </a:moveTo>
                  <a:cubicBezTo>
                    <a:pt x="353377" y="17145"/>
                    <a:pt x="297180" y="0"/>
                    <a:pt x="224790" y="0"/>
                  </a:cubicBezTo>
                  <a:cubicBezTo>
                    <a:pt x="151448" y="0"/>
                    <a:pt x="96202" y="17145"/>
                    <a:pt x="58102" y="51435"/>
                  </a:cubicBezTo>
                  <a:cubicBezTo>
                    <a:pt x="20002" y="85725"/>
                    <a:pt x="0" y="130492"/>
                    <a:pt x="0" y="183833"/>
                  </a:cubicBezTo>
                  <a:lnTo>
                    <a:pt x="0" y="346710"/>
                  </a:lnTo>
                  <a:cubicBezTo>
                    <a:pt x="0" y="453390"/>
                    <a:pt x="78105" y="528638"/>
                    <a:pt x="223838" y="528638"/>
                  </a:cubicBezTo>
                  <a:cubicBezTo>
                    <a:pt x="296227" y="528638"/>
                    <a:pt x="351473" y="511492"/>
                    <a:pt x="390525" y="477203"/>
                  </a:cubicBezTo>
                  <a:cubicBezTo>
                    <a:pt x="428625" y="442913"/>
                    <a:pt x="448627" y="399098"/>
                    <a:pt x="448627" y="346710"/>
                  </a:cubicBezTo>
                  <a:lnTo>
                    <a:pt x="448627" y="183833"/>
                  </a:lnTo>
                  <a:cubicBezTo>
                    <a:pt x="449580" y="131445"/>
                    <a:pt x="429577" y="86678"/>
                    <a:pt x="391477" y="51435"/>
                  </a:cubicBezTo>
                  <a:close/>
                  <a:moveTo>
                    <a:pt x="320040" y="329565"/>
                  </a:moveTo>
                  <a:cubicBezTo>
                    <a:pt x="320040" y="387667"/>
                    <a:pt x="288607" y="417195"/>
                    <a:pt x="224790" y="417195"/>
                  </a:cubicBezTo>
                  <a:cubicBezTo>
                    <a:pt x="160973" y="417195"/>
                    <a:pt x="129540" y="387667"/>
                    <a:pt x="129540" y="329565"/>
                  </a:cubicBezTo>
                  <a:lnTo>
                    <a:pt x="129540" y="200025"/>
                  </a:lnTo>
                  <a:cubicBezTo>
                    <a:pt x="129540" y="141923"/>
                    <a:pt x="160973" y="112395"/>
                    <a:pt x="224790" y="112395"/>
                  </a:cubicBezTo>
                  <a:cubicBezTo>
                    <a:pt x="288607" y="112395"/>
                    <a:pt x="320040" y="141923"/>
                    <a:pt x="320040" y="200025"/>
                  </a:cubicBezTo>
                  <a:lnTo>
                    <a:pt x="320040" y="3295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9AADF7-1C60-584A-E67C-B8E8B1F4150C}"/>
                </a:ext>
              </a:extLst>
            </p:cNvPr>
            <p:cNvSpPr/>
            <p:nvPr/>
          </p:nvSpPr>
          <p:spPr>
            <a:xfrm>
              <a:off x="2686291" y="431818"/>
              <a:ext cx="173023" cy="202230"/>
            </a:xfrm>
            <a:custGeom>
              <a:avLst/>
              <a:gdLst>
                <a:gd name="connsiteX0" fmla="*/ 222885 w 445769"/>
                <a:gd name="connsiteY0" fmla="*/ 0 h 521017"/>
                <a:gd name="connsiteX1" fmla="*/ 0 w 445769"/>
                <a:gd name="connsiteY1" fmla="*/ 183833 h 521017"/>
                <a:gd name="connsiteX2" fmla="*/ 0 w 445769"/>
                <a:gd name="connsiteY2" fmla="*/ 521017 h 521017"/>
                <a:gd name="connsiteX3" fmla="*/ 127635 w 445769"/>
                <a:gd name="connsiteY3" fmla="*/ 521017 h 521017"/>
                <a:gd name="connsiteX4" fmla="*/ 127635 w 445769"/>
                <a:gd name="connsiteY4" fmla="*/ 198120 h 521017"/>
                <a:gd name="connsiteX5" fmla="*/ 222885 w 445769"/>
                <a:gd name="connsiteY5" fmla="*/ 112395 h 521017"/>
                <a:gd name="connsiteX6" fmla="*/ 318135 w 445769"/>
                <a:gd name="connsiteY6" fmla="*/ 198120 h 521017"/>
                <a:gd name="connsiteX7" fmla="*/ 318135 w 445769"/>
                <a:gd name="connsiteY7" fmla="*/ 521017 h 521017"/>
                <a:gd name="connsiteX8" fmla="*/ 445770 w 445769"/>
                <a:gd name="connsiteY8" fmla="*/ 521017 h 521017"/>
                <a:gd name="connsiteX9" fmla="*/ 445770 w 445769"/>
                <a:gd name="connsiteY9" fmla="*/ 183833 h 521017"/>
                <a:gd name="connsiteX10" fmla="*/ 222885 w 445769"/>
                <a:gd name="connsiteY10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69" h="521017">
                  <a:moveTo>
                    <a:pt x="222885" y="0"/>
                  </a:moveTo>
                  <a:cubicBezTo>
                    <a:pt x="73343" y="0"/>
                    <a:pt x="0" y="69533"/>
                    <a:pt x="0" y="183833"/>
                  </a:cubicBezTo>
                  <a:lnTo>
                    <a:pt x="0" y="521017"/>
                  </a:lnTo>
                  <a:lnTo>
                    <a:pt x="127635" y="521017"/>
                  </a:lnTo>
                  <a:lnTo>
                    <a:pt x="127635" y="198120"/>
                  </a:lnTo>
                  <a:cubicBezTo>
                    <a:pt x="127635" y="140970"/>
                    <a:pt x="159068" y="112395"/>
                    <a:pt x="222885" y="112395"/>
                  </a:cubicBezTo>
                  <a:cubicBezTo>
                    <a:pt x="286703" y="112395"/>
                    <a:pt x="318135" y="140970"/>
                    <a:pt x="318135" y="198120"/>
                  </a:cubicBezTo>
                  <a:lnTo>
                    <a:pt x="318135" y="521017"/>
                  </a:lnTo>
                  <a:lnTo>
                    <a:pt x="445770" y="521017"/>
                  </a:lnTo>
                  <a:lnTo>
                    <a:pt x="445770" y="183833"/>
                  </a:lnTo>
                  <a:cubicBezTo>
                    <a:pt x="445770" y="69533"/>
                    <a:pt x="373380" y="0"/>
                    <a:pt x="22288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CA3983-B118-038D-7861-A4199E0DB83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EFD7C0-0C4F-290B-9CB5-95F1F4343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9334" y="2711691"/>
            <a:ext cx="5744066" cy="1434618"/>
          </a:xfrm>
        </p:spPr>
        <p:txBody>
          <a:bodyPr anchor="ctr">
            <a:noAutofit/>
          </a:bodyPr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1">
            <a:extLst>
              <a:ext uri="{FF2B5EF4-FFF2-40B4-BE49-F238E27FC236}">
                <a16:creationId xmlns:a16="http://schemas.microsoft.com/office/drawing/2014/main" id="{EC222B30-1C50-B55B-96D0-F619EE1831F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3319334" y="5158302"/>
            <a:ext cx="720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DBA89E50-F3A5-1969-260B-26B8F9D17B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76270" y="4798303"/>
            <a:ext cx="5547128" cy="720000"/>
          </a:xfrm>
        </p:spPr>
        <p:txBody>
          <a:bodyPr anchor="ctr">
            <a:noAutofit/>
          </a:bodyPr>
          <a:lstStyle>
            <a:lvl1pPr>
              <a:defRPr sz="1600">
                <a:solidFill>
                  <a:schemeClr val="bg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6706AF-D87C-7311-6C8D-2397D6AF4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8813" y="2201593"/>
            <a:ext cx="2137358" cy="2454815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7D82004C-7768-3393-6DBC-9CF6ED750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527" y="2813447"/>
            <a:ext cx="1897932" cy="1231106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80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84CE04-BC38-F9D6-BCC1-2A6A6AFDA6E1}"/>
              </a:ext>
            </a:extLst>
          </p:cNvPr>
          <p:cNvGrpSpPr/>
          <p:nvPr userDrawn="1"/>
        </p:nvGrpSpPr>
        <p:grpSpPr>
          <a:xfrm>
            <a:off x="658813" y="657225"/>
            <a:ext cx="1963737" cy="654579"/>
            <a:chOff x="658813" y="0"/>
            <a:chExt cx="2200501" cy="733500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23CA03-0816-0CDA-A236-3E78F8B65FA0}"/>
                </a:ext>
              </a:extLst>
            </p:cNvPr>
            <p:cNvSpPr/>
            <p:nvPr/>
          </p:nvSpPr>
          <p:spPr>
            <a:xfrm rot="20249974">
              <a:off x="831498" y="219908"/>
              <a:ext cx="293555" cy="293555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01CC2A-413F-3C1C-1EC3-10BC9248E4AB}"/>
                </a:ext>
              </a:extLst>
            </p:cNvPr>
            <p:cNvSpPr/>
            <p:nvPr/>
          </p:nvSpPr>
          <p:spPr>
            <a:xfrm>
              <a:off x="834794" y="448455"/>
              <a:ext cx="462504" cy="285045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48A461-3BC6-2D38-4877-7BC10F04B989}"/>
                </a:ext>
              </a:extLst>
            </p:cNvPr>
            <p:cNvSpPr/>
            <p:nvPr/>
          </p:nvSpPr>
          <p:spPr>
            <a:xfrm>
              <a:off x="658813" y="0"/>
              <a:ext cx="638485" cy="600775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75D522-2F45-3D0A-3241-D791D3C2E0FE}"/>
                </a:ext>
              </a:extLst>
            </p:cNvPr>
            <p:cNvSpPr/>
            <p:nvPr/>
          </p:nvSpPr>
          <p:spPr>
            <a:xfrm>
              <a:off x="1430024" y="99081"/>
              <a:ext cx="192248" cy="245486"/>
            </a:xfrm>
            <a:custGeom>
              <a:avLst/>
              <a:gdLst>
                <a:gd name="connsiteX0" fmla="*/ 245745 w 495300"/>
                <a:gd name="connsiteY0" fmla="*/ 0 h 632460"/>
                <a:gd name="connsiteX1" fmla="*/ 0 w 495300"/>
                <a:gd name="connsiteY1" fmla="*/ 0 h 632460"/>
                <a:gd name="connsiteX2" fmla="*/ 0 w 495300"/>
                <a:gd name="connsiteY2" fmla="*/ 632460 h 632460"/>
                <a:gd name="connsiteX3" fmla="*/ 127635 w 495300"/>
                <a:gd name="connsiteY3" fmla="*/ 632460 h 632460"/>
                <a:gd name="connsiteX4" fmla="*/ 127635 w 495300"/>
                <a:gd name="connsiteY4" fmla="*/ 455295 h 632460"/>
                <a:gd name="connsiteX5" fmla="*/ 266700 w 495300"/>
                <a:gd name="connsiteY5" fmla="*/ 455295 h 632460"/>
                <a:gd name="connsiteX6" fmla="*/ 495300 w 495300"/>
                <a:gd name="connsiteY6" fmla="*/ 259080 h 632460"/>
                <a:gd name="connsiteX7" fmla="*/ 495300 w 495300"/>
                <a:gd name="connsiteY7" fmla="*/ 196215 h 632460"/>
                <a:gd name="connsiteX8" fmla="*/ 245745 w 495300"/>
                <a:gd name="connsiteY8" fmla="*/ 0 h 632460"/>
                <a:gd name="connsiteX9" fmla="*/ 366713 w 495300"/>
                <a:gd name="connsiteY9" fmla="*/ 243840 h 632460"/>
                <a:gd name="connsiteX10" fmla="*/ 244793 w 495300"/>
                <a:gd name="connsiteY10" fmla="*/ 340995 h 632460"/>
                <a:gd name="connsiteX11" fmla="*/ 127635 w 495300"/>
                <a:gd name="connsiteY11" fmla="*/ 340995 h 632460"/>
                <a:gd name="connsiteX12" fmla="*/ 127635 w 495300"/>
                <a:gd name="connsiteY12" fmla="*/ 112395 h 632460"/>
                <a:gd name="connsiteX13" fmla="*/ 244793 w 495300"/>
                <a:gd name="connsiteY13" fmla="*/ 112395 h 632460"/>
                <a:gd name="connsiteX14" fmla="*/ 366713 w 495300"/>
                <a:gd name="connsiteY14" fmla="*/ 209550 h 632460"/>
                <a:gd name="connsiteX15" fmla="*/ 366713 w 495300"/>
                <a:gd name="connsiteY15" fmla="*/ 24384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" h="632460">
                  <a:moveTo>
                    <a:pt x="245745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7635" y="632460"/>
                  </a:lnTo>
                  <a:lnTo>
                    <a:pt x="127635" y="455295"/>
                  </a:lnTo>
                  <a:lnTo>
                    <a:pt x="266700" y="455295"/>
                  </a:lnTo>
                  <a:cubicBezTo>
                    <a:pt x="417195" y="455295"/>
                    <a:pt x="495300" y="375285"/>
                    <a:pt x="495300" y="259080"/>
                  </a:cubicBezTo>
                  <a:lnTo>
                    <a:pt x="495300" y="196215"/>
                  </a:lnTo>
                  <a:cubicBezTo>
                    <a:pt x="495300" y="80963"/>
                    <a:pt x="408622" y="0"/>
                    <a:pt x="245745" y="0"/>
                  </a:cubicBezTo>
                  <a:close/>
                  <a:moveTo>
                    <a:pt x="366713" y="243840"/>
                  </a:moveTo>
                  <a:cubicBezTo>
                    <a:pt x="366713" y="301942"/>
                    <a:pt x="326707" y="340995"/>
                    <a:pt x="244793" y="340995"/>
                  </a:cubicBezTo>
                  <a:lnTo>
                    <a:pt x="127635" y="340995"/>
                  </a:lnTo>
                  <a:lnTo>
                    <a:pt x="127635" y="112395"/>
                  </a:lnTo>
                  <a:lnTo>
                    <a:pt x="244793" y="112395"/>
                  </a:lnTo>
                  <a:cubicBezTo>
                    <a:pt x="326707" y="112395"/>
                    <a:pt x="366713" y="151448"/>
                    <a:pt x="366713" y="209550"/>
                  </a:cubicBezTo>
                  <a:lnTo>
                    <a:pt x="366713" y="2438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061DDD-94BA-F48A-2F6A-7733A89A9A29}"/>
                </a:ext>
              </a:extLst>
            </p:cNvPr>
            <p:cNvSpPr/>
            <p:nvPr/>
          </p:nvSpPr>
          <p:spPr>
            <a:xfrm>
              <a:off x="1648521" y="142337"/>
              <a:ext cx="174502" cy="205188"/>
            </a:xfrm>
            <a:custGeom>
              <a:avLst/>
              <a:gdLst>
                <a:gd name="connsiteX0" fmla="*/ 449580 w 449579"/>
                <a:gd name="connsiteY0" fmla="*/ 346710 h 528637"/>
                <a:gd name="connsiteX1" fmla="*/ 449580 w 449579"/>
                <a:gd name="connsiteY1" fmla="*/ 183832 h 528637"/>
                <a:gd name="connsiteX2" fmla="*/ 391478 w 449579"/>
                <a:gd name="connsiteY2" fmla="*/ 51435 h 528637"/>
                <a:gd name="connsiteX3" fmla="*/ 224790 w 449579"/>
                <a:gd name="connsiteY3" fmla="*/ 0 h 528637"/>
                <a:gd name="connsiteX4" fmla="*/ 58103 w 449579"/>
                <a:gd name="connsiteY4" fmla="*/ 51435 h 528637"/>
                <a:gd name="connsiteX5" fmla="*/ 0 w 449579"/>
                <a:gd name="connsiteY5" fmla="*/ 183832 h 528637"/>
                <a:gd name="connsiteX6" fmla="*/ 0 w 449579"/>
                <a:gd name="connsiteY6" fmla="*/ 346710 h 528637"/>
                <a:gd name="connsiteX7" fmla="*/ 223838 w 449579"/>
                <a:gd name="connsiteY7" fmla="*/ 528637 h 528637"/>
                <a:gd name="connsiteX8" fmla="*/ 390525 w 449579"/>
                <a:gd name="connsiteY8" fmla="*/ 477203 h 528637"/>
                <a:gd name="connsiteX9" fmla="*/ 449580 w 449579"/>
                <a:gd name="connsiteY9" fmla="*/ 346710 h 528637"/>
                <a:gd name="connsiteX10" fmla="*/ 320992 w 449579"/>
                <a:gd name="connsiteY10" fmla="*/ 328612 h 528637"/>
                <a:gd name="connsiteX11" fmla="*/ 225742 w 449579"/>
                <a:gd name="connsiteY11" fmla="*/ 416243 h 528637"/>
                <a:gd name="connsiteX12" fmla="*/ 130492 w 449579"/>
                <a:gd name="connsiteY12" fmla="*/ 328612 h 528637"/>
                <a:gd name="connsiteX13" fmla="*/ 130492 w 449579"/>
                <a:gd name="connsiteY13" fmla="*/ 199073 h 528637"/>
                <a:gd name="connsiteX14" fmla="*/ 225742 w 449579"/>
                <a:gd name="connsiteY14" fmla="*/ 111443 h 528637"/>
                <a:gd name="connsiteX15" fmla="*/ 320992 w 449579"/>
                <a:gd name="connsiteY15" fmla="*/ 199073 h 528637"/>
                <a:gd name="connsiteX16" fmla="*/ 320992 w 449579"/>
                <a:gd name="connsiteY16" fmla="*/ 32861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579" h="528637">
                  <a:moveTo>
                    <a:pt x="449580" y="346710"/>
                  </a:moveTo>
                  <a:lnTo>
                    <a:pt x="449580" y="183832"/>
                  </a:lnTo>
                  <a:cubicBezTo>
                    <a:pt x="449580" y="130493"/>
                    <a:pt x="430530" y="85725"/>
                    <a:pt x="391478" y="51435"/>
                  </a:cubicBezTo>
                  <a:cubicBezTo>
                    <a:pt x="353378" y="17145"/>
                    <a:pt x="297180" y="0"/>
                    <a:pt x="224790" y="0"/>
                  </a:cubicBezTo>
                  <a:cubicBezTo>
                    <a:pt x="151447" y="0"/>
                    <a:pt x="97155" y="17145"/>
                    <a:pt x="58103" y="51435"/>
                  </a:cubicBezTo>
                  <a:cubicBezTo>
                    <a:pt x="20003" y="85725"/>
                    <a:pt x="0" y="130493"/>
                    <a:pt x="0" y="183832"/>
                  </a:cubicBezTo>
                  <a:lnTo>
                    <a:pt x="0" y="346710"/>
                  </a:lnTo>
                  <a:cubicBezTo>
                    <a:pt x="0" y="454343"/>
                    <a:pt x="78105" y="528637"/>
                    <a:pt x="223838" y="528637"/>
                  </a:cubicBezTo>
                  <a:cubicBezTo>
                    <a:pt x="296228" y="528637"/>
                    <a:pt x="351472" y="511493"/>
                    <a:pt x="390525" y="477203"/>
                  </a:cubicBezTo>
                  <a:cubicBezTo>
                    <a:pt x="430530" y="442912"/>
                    <a:pt x="449580" y="400050"/>
                    <a:pt x="449580" y="346710"/>
                  </a:cubicBezTo>
                  <a:close/>
                  <a:moveTo>
                    <a:pt x="320992" y="328612"/>
                  </a:moveTo>
                  <a:cubicBezTo>
                    <a:pt x="320992" y="386715"/>
                    <a:pt x="289560" y="416243"/>
                    <a:pt x="225742" y="416243"/>
                  </a:cubicBezTo>
                  <a:cubicBezTo>
                    <a:pt x="161925" y="416243"/>
                    <a:pt x="130492" y="386715"/>
                    <a:pt x="130492" y="328612"/>
                  </a:cubicBezTo>
                  <a:lnTo>
                    <a:pt x="130492" y="199073"/>
                  </a:lnTo>
                  <a:cubicBezTo>
                    <a:pt x="130492" y="140970"/>
                    <a:pt x="161925" y="111443"/>
                    <a:pt x="225742" y="111443"/>
                  </a:cubicBezTo>
                  <a:cubicBezTo>
                    <a:pt x="289560" y="111443"/>
                    <a:pt x="320992" y="140970"/>
                    <a:pt x="320992" y="199073"/>
                  </a:cubicBezTo>
                  <a:lnTo>
                    <a:pt x="320992" y="3286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5FD1CC-5A9C-4E66-46BC-FBF392EC3935}"/>
                </a:ext>
              </a:extLst>
            </p:cNvPr>
            <p:cNvSpPr/>
            <p:nvPr/>
          </p:nvSpPr>
          <p:spPr>
            <a:xfrm>
              <a:off x="1844466" y="104257"/>
              <a:ext cx="262862" cy="240680"/>
            </a:xfrm>
            <a:custGeom>
              <a:avLst/>
              <a:gdLst>
                <a:gd name="connsiteX0" fmla="*/ 677228 w 677227"/>
                <a:gd name="connsiteY0" fmla="*/ 508635 h 620077"/>
                <a:gd name="connsiteX1" fmla="*/ 623888 w 677227"/>
                <a:gd name="connsiteY1" fmla="*/ 508635 h 620077"/>
                <a:gd name="connsiteX2" fmla="*/ 534353 w 677227"/>
                <a:gd name="connsiteY2" fmla="*/ 409575 h 620077"/>
                <a:gd name="connsiteX3" fmla="*/ 534353 w 677227"/>
                <a:gd name="connsiteY3" fmla="*/ 207645 h 620077"/>
                <a:gd name="connsiteX4" fmla="*/ 674370 w 677227"/>
                <a:gd name="connsiteY4" fmla="*/ 207645 h 620077"/>
                <a:gd name="connsiteX5" fmla="*/ 674370 w 677227"/>
                <a:gd name="connsiteY5" fmla="*/ 105727 h 620077"/>
                <a:gd name="connsiteX6" fmla="*/ 534353 w 677227"/>
                <a:gd name="connsiteY6" fmla="*/ 105727 h 620077"/>
                <a:gd name="connsiteX7" fmla="*/ 534353 w 677227"/>
                <a:gd name="connsiteY7" fmla="*/ 0 h 620077"/>
                <a:gd name="connsiteX8" fmla="*/ 405765 w 677227"/>
                <a:gd name="connsiteY8" fmla="*/ 0 h 620077"/>
                <a:gd name="connsiteX9" fmla="*/ 405765 w 677227"/>
                <a:gd name="connsiteY9" fmla="*/ 105727 h 620077"/>
                <a:gd name="connsiteX10" fmla="*/ 201930 w 677227"/>
                <a:gd name="connsiteY10" fmla="*/ 105727 h 620077"/>
                <a:gd name="connsiteX11" fmla="*/ 201930 w 677227"/>
                <a:gd name="connsiteY11" fmla="*/ 0 h 620077"/>
                <a:gd name="connsiteX12" fmla="*/ 73342 w 677227"/>
                <a:gd name="connsiteY12" fmla="*/ 0 h 620077"/>
                <a:gd name="connsiteX13" fmla="*/ 73342 w 677227"/>
                <a:gd name="connsiteY13" fmla="*/ 105727 h 620077"/>
                <a:gd name="connsiteX14" fmla="*/ 0 w 677227"/>
                <a:gd name="connsiteY14" fmla="*/ 105727 h 620077"/>
                <a:gd name="connsiteX15" fmla="*/ 0 w 677227"/>
                <a:gd name="connsiteY15" fmla="*/ 207645 h 620077"/>
                <a:gd name="connsiteX16" fmla="*/ 73342 w 677227"/>
                <a:gd name="connsiteY16" fmla="*/ 207645 h 620077"/>
                <a:gd name="connsiteX17" fmla="*/ 73342 w 677227"/>
                <a:gd name="connsiteY17" fmla="*/ 418148 h 620077"/>
                <a:gd name="connsiteX18" fmla="*/ 261938 w 677227"/>
                <a:gd name="connsiteY18" fmla="*/ 620078 h 620077"/>
                <a:gd name="connsiteX19" fmla="*/ 344805 w 677227"/>
                <a:gd name="connsiteY19" fmla="*/ 620078 h 620077"/>
                <a:gd name="connsiteX20" fmla="*/ 344805 w 677227"/>
                <a:gd name="connsiteY20" fmla="*/ 508635 h 620077"/>
                <a:gd name="connsiteX21" fmla="*/ 291465 w 677227"/>
                <a:gd name="connsiteY21" fmla="*/ 508635 h 620077"/>
                <a:gd name="connsiteX22" fmla="*/ 201930 w 677227"/>
                <a:gd name="connsiteY22" fmla="*/ 409575 h 620077"/>
                <a:gd name="connsiteX23" fmla="*/ 201930 w 677227"/>
                <a:gd name="connsiteY23" fmla="*/ 207645 h 620077"/>
                <a:gd name="connsiteX24" fmla="*/ 405765 w 677227"/>
                <a:gd name="connsiteY24" fmla="*/ 207645 h 620077"/>
                <a:gd name="connsiteX25" fmla="*/ 405765 w 677227"/>
                <a:gd name="connsiteY25" fmla="*/ 418148 h 620077"/>
                <a:gd name="connsiteX26" fmla="*/ 594360 w 677227"/>
                <a:gd name="connsiteY26" fmla="*/ 620078 h 620077"/>
                <a:gd name="connsiteX27" fmla="*/ 677228 w 677227"/>
                <a:gd name="connsiteY27" fmla="*/ 620078 h 620077"/>
                <a:gd name="connsiteX28" fmla="*/ 677228 w 677227"/>
                <a:gd name="connsiteY28" fmla="*/ 508635 h 62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227" h="620077">
                  <a:moveTo>
                    <a:pt x="677228" y="508635"/>
                  </a:moveTo>
                  <a:lnTo>
                    <a:pt x="623888" y="508635"/>
                  </a:lnTo>
                  <a:cubicBezTo>
                    <a:pt x="557213" y="508635"/>
                    <a:pt x="534353" y="487680"/>
                    <a:pt x="534353" y="409575"/>
                  </a:cubicBezTo>
                  <a:lnTo>
                    <a:pt x="534353" y="207645"/>
                  </a:lnTo>
                  <a:lnTo>
                    <a:pt x="674370" y="207645"/>
                  </a:lnTo>
                  <a:lnTo>
                    <a:pt x="674370" y="105727"/>
                  </a:lnTo>
                  <a:lnTo>
                    <a:pt x="534353" y="105727"/>
                  </a:lnTo>
                  <a:lnTo>
                    <a:pt x="534353" y="0"/>
                  </a:lnTo>
                  <a:lnTo>
                    <a:pt x="405765" y="0"/>
                  </a:lnTo>
                  <a:lnTo>
                    <a:pt x="405765" y="105727"/>
                  </a:lnTo>
                  <a:lnTo>
                    <a:pt x="201930" y="105727"/>
                  </a:lnTo>
                  <a:lnTo>
                    <a:pt x="201930" y="0"/>
                  </a:lnTo>
                  <a:lnTo>
                    <a:pt x="73342" y="0"/>
                  </a:lnTo>
                  <a:lnTo>
                    <a:pt x="73342" y="105727"/>
                  </a:lnTo>
                  <a:lnTo>
                    <a:pt x="0" y="105727"/>
                  </a:lnTo>
                  <a:lnTo>
                    <a:pt x="0" y="207645"/>
                  </a:lnTo>
                  <a:lnTo>
                    <a:pt x="73342" y="207645"/>
                  </a:lnTo>
                  <a:lnTo>
                    <a:pt x="73342" y="418148"/>
                  </a:lnTo>
                  <a:cubicBezTo>
                    <a:pt x="73342" y="562928"/>
                    <a:pt x="125730" y="620078"/>
                    <a:pt x="261938" y="620078"/>
                  </a:cubicBezTo>
                  <a:lnTo>
                    <a:pt x="344805" y="620078"/>
                  </a:lnTo>
                  <a:lnTo>
                    <a:pt x="344805" y="508635"/>
                  </a:lnTo>
                  <a:lnTo>
                    <a:pt x="291465" y="508635"/>
                  </a:lnTo>
                  <a:cubicBezTo>
                    <a:pt x="224790" y="508635"/>
                    <a:pt x="201930" y="487680"/>
                    <a:pt x="201930" y="409575"/>
                  </a:cubicBezTo>
                  <a:lnTo>
                    <a:pt x="201930" y="207645"/>
                  </a:lnTo>
                  <a:lnTo>
                    <a:pt x="405765" y="207645"/>
                  </a:lnTo>
                  <a:lnTo>
                    <a:pt x="405765" y="418148"/>
                  </a:lnTo>
                  <a:cubicBezTo>
                    <a:pt x="405765" y="562928"/>
                    <a:pt x="458153" y="620078"/>
                    <a:pt x="594360" y="620078"/>
                  </a:cubicBezTo>
                  <a:lnTo>
                    <a:pt x="677228" y="620078"/>
                  </a:lnTo>
                  <a:lnTo>
                    <a:pt x="677228" y="5086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56E3ED-0818-BD11-A952-374A93CD440C}"/>
                </a:ext>
              </a:extLst>
            </p:cNvPr>
            <p:cNvSpPr/>
            <p:nvPr/>
          </p:nvSpPr>
          <p:spPr>
            <a:xfrm>
              <a:off x="2133208" y="142337"/>
              <a:ext cx="174872" cy="205188"/>
            </a:xfrm>
            <a:custGeom>
              <a:avLst/>
              <a:gdLst>
                <a:gd name="connsiteX0" fmla="*/ 225742 w 450532"/>
                <a:gd name="connsiteY0" fmla="*/ 528637 h 528637"/>
                <a:gd name="connsiteX1" fmla="*/ 450532 w 450532"/>
                <a:gd name="connsiteY1" fmla="*/ 375285 h 528637"/>
                <a:gd name="connsiteX2" fmla="*/ 450532 w 450532"/>
                <a:gd name="connsiteY2" fmla="*/ 358140 h 528637"/>
                <a:gd name="connsiteX3" fmla="*/ 326707 w 450532"/>
                <a:gd name="connsiteY3" fmla="*/ 358140 h 528637"/>
                <a:gd name="connsiteX4" fmla="*/ 326707 w 450532"/>
                <a:gd name="connsiteY4" fmla="*/ 361950 h 528637"/>
                <a:gd name="connsiteX5" fmla="*/ 226695 w 450532"/>
                <a:gd name="connsiteY5" fmla="*/ 424815 h 528637"/>
                <a:gd name="connsiteX6" fmla="*/ 123825 w 450532"/>
                <a:gd name="connsiteY6" fmla="*/ 339090 h 528637"/>
                <a:gd name="connsiteX7" fmla="*/ 123825 w 450532"/>
                <a:gd name="connsiteY7" fmla="*/ 298132 h 528637"/>
                <a:gd name="connsiteX8" fmla="*/ 450532 w 450532"/>
                <a:gd name="connsiteY8" fmla="*/ 298132 h 528637"/>
                <a:gd name="connsiteX9" fmla="*/ 450532 w 450532"/>
                <a:gd name="connsiteY9" fmla="*/ 181927 h 528637"/>
                <a:gd name="connsiteX10" fmla="*/ 225742 w 450532"/>
                <a:gd name="connsiteY10" fmla="*/ 0 h 528637"/>
                <a:gd name="connsiteX11" fmla="*/ 0 w 450532"/>
                <a:gd name="connsiteY11" fmla="*/ 181927 h 528637"/>
                <a:gd name="connsiteX12" fmla="*/ 0 w 450532"/>
                <a:gd name="connsiteY12" fmla="*/ 348615 h 528637"/>
                <a:gd name="connsiteX13" fmla="*/ 225742 w 450532"/>
                <a:gd name="connsiteY13" fmla="*/ 528637 h 528637"/>
                <a:gd name="connsiteX14" fmla="*/ 225742 w 450532"/>
                <a:gd name="connsiteY14" fmla="*/ 103823 h 528637"/>
                <a:gd name="connsiteX15" fmla="*/ 326707 w 450532"/>
                <a:gd name="connsiteY15" fmla="*/ 189548 h 528637"/>
                <a:gd name="connsiteX16" fmla="*/ 326707 w 450532"/>
                <a:gd name="connsiteY16" fmla="*/ 216218 h 528637"/>
                <a:gd name="connsiteX17" fmla="*/ 123825 w 450532"/>
                <a:gd name="connsiteY17" fmla="*/ 216218 h 528637"/>
                <a:gd name="connsiteX18" fmla="*/ 123825 w 450532"/>
                <a:gd name="connsiteY18" fmla="*/ 190500 h 528637"/>
                <a:gd name="connsiteX19" fmla="*/ 225742 w 450532"/>
                <a:gd name="connsiteY19" fmla="*/ 103823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2" h="528637">
                  <a:moveTo>
                    <a:pt x="225742" y="528637"/>
                  </a:moveTo>
                  <a:cubicBezTo>
                    <a:pt x="374332" y="528637"/>
                    <a:pt x="450532" y="465773"/>
                    <a:pt x="450532" y="375285"/>
                  </a:cubicBezTo>
                  <a:lnTo>
                    <a:pt x="450532" y="358140"/>
                  </a:lnTo>
                  <a:lnTo>
                    <a:pt x="326707" y="358140"/>
                  </a:lnTo>
                  <a:lnTo>
                    <a:pt x="326707" y="361950"/>
                  </a:lnTo>
                  <a:cubicBezTo>
                    <a:pt x="326707" y="402907"/>
                    <a:pt x="293370" y="424815"/>
                    <a:pt x="226695" y="424815"/>
                  </a:cubicBezTo>
                  <a:cubicBezTo>
                    <a:pt x="158115" y="424815"/>
                    <a:pt x="123825" y="396240"/>
                    <a:pt x="123825" y="339090"/>
                  </a:cubicBezTo>
                  <a:lnTo>
                    <a:pt x="123825" y="298132"/>
                  </a:lnTo>
                  <a:lnTo>
                    <a:pt x="450532" y="298132"/>
                  </a:lnTo>
                  <a:lnTo>
                    <a:pt x="450532" y="181927"/>
                  </a:lnTo>
                  <a:cubicBezTo>
                    <a:pt x="450532" y="67627"/>
                    <a:pt x="374332" y="0"/>
                    <a:pt x="225742" y="0"/>
                  </a:cubicBezTo>
                  <a:cubicBezTo>
                    <a:pt x="77152" y="0"/>
                    <a:pt x="0" y="70485"/>
                    <a:pt x="0" y="181927"/>
                  </a:cubicBezTo>
                  <a:lnTo>
                    <a:pt x="0" y="348615"/>
                  </a:lnTo>
                  <a:cubicBezTo>
                    <a:pt x="0" y="460057"/>
                    <a:pt x="76200" y="528637"/>
                    <a:pt x="225742" y="528637"/>
                  </a:cubicBezTo>
                  <a:close/>
                  <a:moveTo>
                    <a:pt x="225742" y="103823"/>
                  </a:moveTo>
                  <a:cubicBezTo>
                    <a:pt x="292417" y="103823"/>
                    <a:pt x="326707" y="132398"/>
                    <a:pt x="326707" y="189548"/>
                  </a:cubicBezTo>
                  <a:lnTo>
                    <a:pt x="326707" y="216218"/>
                  </a:lnTo>
                  <a:lnTo>
                    <a:pt x="123825" y="216218"/>
                  </a:lnTo>
                  <a:lnTo>
                    <a:pt x="123825" y="190500"/>
                  </a:lnTo>
                  <a:cubicBezTo>
                    <a:pt x="123825" y="132398"/>
                    <a:pt x="158115" y="103823"/>
                    <a:pt x="225742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C27BA0-9FDE-5544-08AA-FE391C8349F1}"/>
                </a:ext>
              </a:extLst>
            </p:cNvPr>
            <p:cNvSpPr/>
            <p:nvPr/>
          </p:nvSpPr>
          <p:spPr>
            <a:xfrm>
              <a:off x="2343572" y="142337"/>
              <a:ext cx="110173" cy="202230"/>
            </a:xfrm>
            <a:custGeom>
              <a:avLst/>
              <a:gdLst>
                <a:gd name="connsiteX0" fmla="*/ 56198 w 283845"/>
                <a:gd name="connsiteY0" fmla="*/ 48577 h 521017"/>
                <a:gd name="connsiteX1" fmla="*/ 0 w 283845"/>
                <a:gd name="connsiteY1" fmla="*/ 224790 h 521017"/>
                <a:gd name="connsiteX2" fmla="*/ 0 w 283845"/>
                <a:gd name="connsiteY2" fmla="*/ 521018 h 521017"/>
                <a:gd name="connsiteX3" fmla="*/ 128588 w 283845"/>
                <a:gd name="connsiteY3" fmla="*/ 521018 h 521017"/>
                <a:gd name="connsiteX4" fmla="*/ 128588 w 283845"/>
                <a:gd name="connsiteY4" fmla="*/ 220980 h 521017"/>
                <a:gd name="connsiteX5" fmla="*/ 152400 w 283845"/>
                <a:gd name="connsiteY5" fmla="*/ 134302 h 521017"/>
                <a:gd name="connsiteX6" fmla="*/ 243840 w 283845"/>
                <a:gd name="connsiteY6" fmla="*/ 112395 h 521017"/>
                <a:gd name="connsiteX7" fmla="*/ 283845 w 283845"/>
                <a:gd name="connsiteY7" fmla="*/ 112395 h 521017"/>
                <a:gd name="connsiteX8" fmla="*/ 283845 w 283845"/>
                <a:gd name="connsiteY8" fmla="*/ 0 h 521017"/>
                <a:gd name="connsiteX9" fmla="*/ 254318 w 283845"/>
                <a:gd name="connsiteY9" fmla="*/ 0 h 521017"/>
                <a:gd name="connsiteX10" fmla="*/ 56198 w 283845"/>
                <a:gd name="connsiteY10" fmla="*/ 48577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45" h="521017">
                  <a:moveTo>
                    <a:pt x="56198" y="48577"/>
                  </a:moveTo>
                  <a:cubicBezTo>
                    <a:pt x="19050" y="81915"/>
                    <a:pt x="0" y="140018"/>
                    <a:pt x="0" y="224790"/>
                  </a:cubicBezTo>
                  <a:lnTo>
                    <a:pt x="0" y="521018"/>
                  </a:lnTo>
                  <a:lnTo>
                    <a:pt x="128588" y="521018"/>
                  </a:lnTo>
                  <a:lnTo>
                    <a:pt x="128588" y="220980"/>
                  </a:lnTo>
                  <a:cubicBezTo>
                    <a:pt x="128588" y="178118"/>
                    <a:pt x="136208" y="148590"/>
                    <a:pt x="152400" y="134302"/>
                  </a:cubicBezTo>
                  <a:cubicBezTo>
                    <a:pt x="168593" y="120015"/>
                    <a:pt x="199073" y="112395"/>
                    <a:pt x="243840" y="112395"/>
                  </a:cubicBezTo>
                  <a:lnTo>
                    <a:pt x="283845" y="112395"/>
                  </a:lnTo>
                  <a:lnTo>
                    <a:pt x="283845" y="0"/>
                  </a:lnTo>
                  <a:lnTo>
                    <a:pt x="254318" y="0"/>
                  </a:lnTo>
                  <a:cubicBezTo>
                    <a:pt x="159068" y="0"/>
                    <a:pt x="93345" y="15240"/>
                    <a:pt x="56198" y="48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80782-DFF5-7B03-AFB1-90D8B825ABCA}"/>
                </a:ext>
              </a:extLst>
            </p:cNvPr>
            <p:cNvSpPr/>
            <p:nvPr/>
          </p:nvSpPr>
          <p:spPr>
            <a:xfrm>
              <a:off x="1422260" y="385605"/>
              <a:ext cx="190769" cy="252140"/>
            </a:xfrm>
            <a:custGeom>
              <a:avLst/>
              <a:gdLst>
                <a:gd name="connsiteX0" fmla="*/ 247650 w 491490"/>
                <a:gd name="connsiteY0" fmla="*/ 0 h 649604"/>
                <a:gd name="connsiteX1" fmla="*/ 0 w 491490"/>
                <a:gd name="connsiteY1" fmla="*/ 226695 h 649604"/>
                <a:gd name="connsiteX2" fmla="*/ 0 w 491490"/>
                <a:gd name="connsiteY2" fmla="*/ 422910 h 649604"/>
                <a:gd name="connsiteX3" fmla="*/ 246697 w 491490"/>
                <a:gd name="connsiteY3" fmla="*/ 649605 h 649604"/>
                <a:gd name="connsiteX4" fmla="*/ 491490 w 491490"/>
                <a:gd name="connsiteY4" fmla="*/ 422910 h 649604"/>
                <a:gd name="connsiteX5" fmla="*/ 491490 w 491490"/>
                <a:gd name="connsiteY5" fmla="*/ 391478 h 649604"/>
                <a:gd name="connsiteX6" fmla="*/ 365760 w 491490"/>
                <a:gd name="connsiteY6" fmla="*/ 391478 h 649604"/>
                <a:gd name="connsiteX7" fmla="*/ 365760 w 491490"/>
                <a:gd name="connsiteY7" fmla="*/ 424815 h 649604"/>
                <a:gd name="connsiteX8" fmla="*/ 247650 w 491490"/>
                <a:gd name="connsiteY8" fmla="*/ 535305 h 649604"/>
                <a:gd name="connsiteX9" fmla="*/ 128588 w 491490"/>
                <a:gd name="connsiteY9" fmla="*/ 416242 h 649604"/>
                <a:gd name="connsiteX10" fmla="*/ 128588 w 491490"/>
                <a:gd name="connsiteY10" fmla="*/ 238125 h 649604"/>
                <a:gd name="connsiteX11" fmla="*/ 247650 w 491490"/>
                <a:gd name="connsiteY11" fmla="*/ 115253 h 649604"/>
                <a:gd name="connsiteX12" fmla="*/ 365760 w 491490"/>
                <a:gd name="connsiteY12" fmla="*/ 229553 h 649604"/>
                <a:gd name="connsiteX13" fmla="*/ 365760 w 491490"/>
                <a:gd name="connsiteY13" fmla="*/ 259080 h 649604"/>
                <a:gd name="connsiteX14" fmla="*/ 491490 w 491490"/>
                <a:gd name="connsiteY14" fmla="*/ 259080 h 649604"/>
                <a:gd name="connsiteX15" fmla="*/ 491490 w 491490"/>
                <a:gd name="connsiteY15" fmla="*/ 227648 h 649604"/>
                <a:gd name="connsiteX16" fmla="*/ 247650 w 491490"/>
                <a:gd name="connsiteY16" fmla="*/ 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90" h="649604">
                  <a:moveTo>
                    <a:pt x="247650" y="0"/>
                  </a:moveTo>
                  <a:cubicBezTo>
                    <a:pt x="83820" y="0"/>
                    <a:pt x="0" y="85725"/>
                    <a:pt x="0" y="226695"/>
                  </a:cubicBezTo>
                  <a:lnTo>
                    <a:pt x="0" y="422910"/>
                  </a:lnTo>
                  <a:cubicBezTo>
                    <a:pt x="0" y="564833"/>
                    <a:pt x="81915" y="649605"/>
                    <a:pt x="246697" y="649605"/>
                  </a:cubicBezTo>
                  <a:cubicBezTo>
                    <a:pt x="409575" y="649605"/>
                    <a:pt x="491490" y="564833"/>
                    <a:pt x="491490" y="422910"/>
                  </a:cubicBezTo>
                  <a:lnTo>
                    <a:pt x="491490" y="391478"/>
                  </a:lnTo>
                  <a:lnTo>
                    <a:pt x="365760" y="391478"/>
                  </a:lnTo>
                  <a:lnTo>
                    <a:pt x="365760" y="424815"/>
                  </a:lnTo>
                  <a:cubicBezTo>
                    <a:pt x="365760" y="498158"/>
                    <a:pt x="326708" y="535305"/>
                    <a:pt x="247650" y="535305"/>
                  </a:cubicBezTo>
                  <a:cubicBezTo>
                    <a:pt x="168593" y="535305"/>
                    <a:pt x="128588" y="495300"/>
                    <a:pt x="128588" y="416242"/>
                  </a:cubicBezTo>
                  <a:lnTo>
                    <a:pt x="128588" y="238125"/>
                  </a:lnTo>
                  <a:cubicBezTo>
                    <a:pt x="128588" y="156210"/>
                    <a:pt x="168593" y="115253"/>
                    <a:pt x="247650" y="115253"/>
                  </a:cubicBezTo>
                  <a:cubicBezTo>
                    <a:pt x="326708" y="115253"/>
                    <a:pt x="365760" y="153353"/>
                    <a:pt x="365760" y="229553"/>
                  </a:cubicBezTo>
                  <a:lnTo>
                    <a:pt x="365760" y="259080"/>
                  </a:lnTo>
                  <a:lnTo>
                    <a:pt x="491490" y="259080"/>
                  </a:lnTo>
                  <a:lnTo>
                    <a:pt x="491490" y="227648"/>
                  </a:lnTo>
                  <a:cubicBezTo>
                    <a:pt x="491490" y="85725"/>
                    <a:pt x="410528" y="0"/>
                    <a:pt x="2476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05A855-E5CB-6A68-2F20-AE04A8B73C5E}"/>
                </a:ext>
              </a:extLst>
            </p:cNvPr>
            <p:cNvSpPr/>
            <p:nvPr/>
          </p:nvSpPr>
          <p:spPr>
            <a:xfrm>
              <a:off x="1651848" y="382278"/>
              <a:ext cx="49540" cy="252140"/>
            </a:xfrm>
            <a:custGeom>
              <a:avLst/>
              <a:gdLst>
                <a:gd name="connsiteX0" fmla="*/ 0 w 127634"/>
                <a:gd name="connsiteY0" fmla="*/ 0 h 649604"/>
                <a:gd name="connsiteX1" fmla="*/ 127635 w 127634"/>
                <a:gd name="connsiteY1" fmla="*/ 0 h 649604"/>
                <a:gd name="connsiteX2" fmla="*/ 127635 w 127634"/>
                <a:gd name="connsiteY2" fmla="*/ 649605 h 649604"/>
                <a:gd name="connsiteX3" fmla="*/ 0 w 127634"/>
                <a:gd name="connsiteY3" fmla="*/ 649605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4" h="649604">
                  <a:moveTo>
                    <a:pt x="0" y="0"/>
                  </a:moveTo>
                  <a:lnTo>
                    <a:pt x="127635" y="0"/>
                  </a:lnTo>
                  <a:lnTo>
                    <a:pt x="127635" y="649605"/>
                  </a:lnTo>
                  <a:lnTo>
                    <a:pt x="0" y="649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88E46-35D3-3E44-5AC9-611C25A6EB20}"/>
                </a:ext>
              </a:extLst>
            </p:cNvPr>
            <p:cNvSpPr/>
            <p:nvPr/>
          </p:nvSpPr>
          <p:spPr>
            <a:xfrm>
              <a:off x="1736881" y="431818"/>
              <a:ext cx="172287" cy="205188"/>
            </a:xfrm>
            <a:custGeom>
              <a:avLst/>
              <a:gdLst>
                <a:gd name="connsiteX0" fmla="*/ 242888 w 443874"/>
                <a:gd name="connsiteY0" fmla="*/ 0 h 528637"/>
                <a:gd name="connsiteX1" fmla="*/ 224790 w 443874"/>
                <a:gd name="connsiteY1" fmla="*/ 0 h 528637"/>
                <a:gd name="connsiteX2" fmla="*/ 17145 w 443874"/>
                <a:gd name="connsiteY2" fmla="*/ 169545 h 528637"/>
                <a:gd name="connsiteX3" fmla="*/ 138113 w 443874"/>
                <a:gd name="connsiteY3" fmla="*/ 169545 h 528637"/>
                <a:gd name="connsiteX4" fmla="*/ 226695 w 443874"/>
                <a:gd name="connsiteY4" fmla="*/ 106680 h 528637"/>
                <a:gd name="connsiteX5" fmla="*/ 316230 w 443874"/>
                <a:gd name="connsiteY5" fmla="*/ 188595 h 528637"/>
                <a:gd name="connsiteX6" fmla="*/ 316230 w 443874"/>
                <a:gd name="connsiteY6" fmla="*/ 230505 h 528637"/>
                <a:gd name="connsiteX7" fmla="*/ 195263 w 443874"/>
                <a:gd name="connsiteY7" fmla="*/ 213360 h 528637"/>
                <a:gd name="connsiteX8" fmla="*/ 0 w 443874"/>
                <a:gd name="connsiteY8" fmla="*/ 361950 h 528637"/>
                <a:gd name="connsiteX9" fmla="*/ 0 w 443874"/>
                <a:gd name="connsiteY9" fmla="*/ 367665 h 528637"/>
                <a:gd name="connsiteX10" fmla="*/ 208597 w 443874"/>
                <a:gd name="connsiteY10" fmla="*/ 528638 h 528637"/>
                <a:gd name="connsiteX11" fmla="*/ 227647 w 443874"/>
                <a:gd name="connsiteY11" fmla="*/ 528638 h 528637"/>
                <a:gd name="connsiteX12" fmla="*/ 443865 w 443874"/>
                <a:gd name="connsiteY12" fmla="*/ 355283 h 528637"/>
                <a:gd name="connsiteX13" fmla="*/ 443865 w 443874"/>
                <a:gd name="connsiteY13" fmla="*/ 180023 h 528637"/>
                <a:gd name="connsiteX14" fmla="*/ 242888 w 443874"/>
                <a:gd name="connsiteY14" fmla="*/ 0 h 528637"/>
                <a:gd name="connsiteX15" fmla="*/ 316230 w 443874"/>
                <a:gd name="connsiteY15" fmla="*/ 369570 h 528637"/>
                <a:gd name="connsiteX16" fmla="*/ 220980 w 443874"/>
                <a:gd name="connsiteY16" fmla="*/ 439103 h 528637"/>
                <a:gd name="connsiteX17" fmla="*/ 127635 w 443874"/>
                <a:gd name="connsiteY17" fmla="*/ 370523 h 528637"/>
                <a:gd name="connsiteX18" fmla="*/ 127635 w 443874"/>
                <a:gd name="connsiteY18" fmla="*/ 361950 h 528637"/>
                <a:gd name="connsiteX19" fmla="*/ 220980 w 443874"/>
                <a:gd name="connsiteY19" fmla="*/ 294323 h 528637"/>
                <a:gd name="connsiteX20" fmla="*/ 316230 w 443874"/>
                <a:gd name="connsiteY20" fmla="*/ 361950 h 528637"/>
                <a:gd name="connsiteX21" fmla="*/ 316230 w 443874"/>
                <a:gd name="connsiteY21" fmla="*/ 36957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874" h="528637">
                  <a:moveTo>
                    <a:pt x="242888" y="0"/>
                  </a:moveTo>
                  <a:lnTo>
                    <a:pt x="224790" y="0"/>
                  </a:lnTo>
                  <a:cubicBezTo>
                    <a:pt x="80963" y="0"/>
                    <a:pt x="17145" y="55245"/>
                    <a:pt x="17145" y="169545"/>
                  </a:cubicBezTo>
                  <a:lnTo>
                    <a:pt x="138113" y="169545"/>
                  </a:lnTo>
                  <a:cubicBezTo>
                    <a:pt x="138113" y="128588"/>
                    <a:pt x="167640" y="106680"/>
                    <a:pt x="226695" y="106680"/>
                  </a:cubicBezTo>
                  <a:cubicBezTo>
                    <a:pt x="287655" y="106680"/>
                    <a:pt x="316230" y="138113"/>
                    <a:pt x="316230" y="188595"/>
                  </a:cubicBezTo>
                  <a:lnTo>
                    <a:pt x="316230" y="230505"/>
                  </a:lnTo>
                  <a:cubicBezTo>
                    <a:pt x="284797" y="219075"/>
                    <a:pt x="243840" y="213360"/>
                    <a:pt x="195263" y="213360"/>
                  </a:cubicBezTo>
                  <a:cubicBezTo>
                    <a:pt x="65722" y="213360"/>
                    <a:pt x="0" y="262890"/>
                    <a:pt x="0" y="361950"/>
                  </a:cubicBezTo>
                  <a:lnTo>
                    <a:pt x="0" y="367665"/>
                  </a:lnTo>
                  <a:cubicBezTo>
                    <a:pt x="0" y="472440"/>
                    <a:pt x="79057" y="528638"/>
                    <a:pt x="208597" y="528638"/>
                  </a:cubicBezTo>
                  <a:lnTo>
                    <a:pt x="227647" y="528638"/>
                  </a:lnTo>
                  <a:cubicBezTo>
                    <a:pt x="360045" y="528638"/>
                    <a:pt x="443865" y="467678"/>
                    <a:pt x="443865" y="355283"/>
                  </a:cubicBezTo>
                  <a:lnTo>
                    <a:pt x="443865" y="180023"/>
                  </a:lnTo>
                  <a:cubicBezTo>
                    <a:pt x="444818" y="69533"/>
                    <a:pt x="375285" y="0"/>
                    <a:pt x="242888" y="0"/>
                  </a:cubicBezTo>
                  <a:close/>
                  <a:moveTo>
                    <a:pt x="316230" y="369570"/>
                  </a:moveTo>
                  <a:cubicBezTo>
                    <a:pt x="316230" y="410528"/>
                    <a:pt x="280988" y="439103"/>
                    <a:pt x="220980" y="439103"/>
                  </a:cubicBezTo>
                  <a:cubicBezTo>
                    <a:pt x="159068" y="439103"/>
                    <a:pt x="127635" y="416242"/>
                    <a:pt x="127635" y="370523"/>
                  </a:cubicBezTo>
                  <a:lnTo>
                    <a:pt x="127635" y="361950"/>
                  </a:lnTo>
                  <a:cubicBezTo>
                    <a:pt x="127635" y="314325"/>
                    <a:pt x="154305" y="294323"/>
                    <a:pt x="220980" y="294323"/>
                  </a:cubicBezTo>
                  <a:cubicBezTo>
                    <a:pt x="289560" y="294323"/>
                    <a:pt x="316230" y="313373"/>
                    <a:pt x="316230" y="361950"/>
                  </a:cubicBezTo>
                  <a:lnTo>
                    <a:pt x="316230" y="3695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6F4739-C286-A48B-DAC5-C23B959AD272}"/>
                </a:ext>
              </a:extLst>
            </p:cNvPr>
            <p:cNvSpPr/>
            <p:nvPr/>
          </p:nvSpPr>
          <p:spPr>
            <a:xfrm>
              <a:off x="1945766" y="432173"/>
              <a:ext cx="109803" cy="202246"/>
            </a:xfrm>
            <a:custGeom>
              <a:avLst/>
              <a:gdLst>
                <a:gd name="connsiteX0" fmla="*/ 56197 w 282892"/>
                <a:gd name="connsiteY0" fmla="*/ 48617 h 521057"/>
                <a:gd name="connsiteX1" fmla="*/ 0 w 282892"/>
                <a:gd name="connsiteY1" fmla="*/ 224830 h 521057"/>
                <a:gd name="connsiteX2" fmla="*/ 0 w 282892"/>
                <a:gd name="connsiteY2" fmla="*/ 521057 h 521057"/>
                <a:gd name="connsiteX3" fmla="*/ 127635 w 282892"/>
                <a:gd name="connsiteY3" fmla="*/ 521057 h 521057"/>
                <a:gd name="connsiteX4" fmla="*/ 127635 w 282892"/>
                <a:gd name="connsiteY4" fmla="*/ 221020 h 521057"/>
                <a:gd name="connsiteX5" fmla="*/ 151447 w 282892"/>
                <a:gd name="connsiteY5" fmla="*/ 134342 h 521057"/>
                <a:gd name="connsiteX6" fmla="*/ 242888 w 282892"/>
                <a:gd name="connsiteY6" fmla="*/ 112435 h 521057"/>
                <a:gd name="connsiteX7" fmla="*/ 282893 w 282892"/>
                <a:gd name="connsiteY7" fmla="*/ 112435 h 521057"/>
                <a:gd name="connsiteX8" fmla="*/ 282893 w 282892"/>
                <a:gd name="connsiteY8" fmla="*/ 40 h 521057"/>
                <a:gd name="connsiteX9" fmla="*/ 253365 w 282892"/>
                <a:gd name="connsiteY9" fmla="*/ 40 h 521057"/>
                <a:gd name="connsiteX10" fmla="*/ 56197 w 282892"/>
                <a:gd name="connsiteY10" fmla="*/ 48617 h 5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92" h="521057">
                  <a:moveTo>
                    <a:pt x="56197" y="48617"/>
                  </a:moveTo>
                  <a:cubicBezTo>
                    <a:pt x="19050" y="81955"/>
                    <a:pt x="0" y="140057"/>
                    <a:pt x="0" y="224830"/>
                  </a:cubicBezTo>
                  <a:lnTo>
                    <a:pt x="0" y="521057"/>
                  </a:lnTo>
                  <a:lnTo>
                    <a:pt x="127635" y="521057"/>
                  </a:lnTo>
                  <a:lnTo>
                    <a:pt x="127635" y="221020"/>
                  </a:lnTo>
                  <a:cubicBezTo>
                    <a:pt x="127635" y="178157"/>
                    <a:pt x="135255" y="148630"/>
                    <a:pt x="151447" y="134342"/>
                  </a:cubicBezTo>
                  <a:cubicBezTo>
                    <a:pt x="167640" y="120055"/>
                    <a:pt x="198120" y="112435"/>
                    <a:pt x="242888" y="112435"/>
                  </a:cubicBezTo>
                  <a:lnTo>
                    <a:pt x="282893" y="112435"/>
                  </a:lnTo>
                  <a:lnTo>
                    <a:pt x="282893" y="40"/>
                  </a:lnTo>
                  <a:lnTo>
                    <a:pt x="253365" y="40"/>
                  </a:lnTo>
                  <a:cubicBezTo>
                    <a:pt x="159068" y="-913"/>
                    <a:pt x="93345" y="15280"/>
                    <a:pt x="56197" y="48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4F38A2-3519-CE56-D4CB-94F129A8F01A}"/>
                </a:ext>
              </a:extLst>
            </p:cNvPr>
            <p:cNvSpPr/>
            <p:nvPr/>
          </p:nvSpPr>
          <p:spPr>
            <a:xfrm>
              <a:off x="2083297" y="382278"/>
              <a:ext cx="183745" cy="252140"/>
            </a:xfrm>
            <a:custGeom>
              <a:avLst/>
              <a:gdLst>
                <a:gd name="connsiteX0" fmla="*/ 465772 w 473392"/>
                <a:gd name="connsiteY0" fmla="*/ 136208 h 649604"/>
                <a:gd name="connsiteX1" fmla="*/ 321945 w 473392"/>
                <a:gd name="connsiteY1" fmla="*/ 136208 h 649604"/>
                <a:gd name="connsiteX2" fmla="*/ 213360 w 473392"/>
                <a:gd name="connsiteY2" fmla="*/ 325755 h 649604"/>
                <a:gd name="connsiteX3" fmla="*/ 127635 w 473392"/>
                <a:gd name="connsiteY3" fmla="*/ 325755 h 649604"/>
                <a:gd name="connsiteX4" fmla="*/ 127635 w 473392"/>
                <a:gd name="connsiteY4" fmla="*/ 0 h 649604"/>
                <a:gd name="connsiteX5" fmla="*/ 0 w 473392"/>
                <a:gd name="connsiteY5" fmla="*/ 0 h 649604"/>
                <a:gd name="connsiteX6" fmla="*/ 0 w 473392"/>
                <a:gd name="connsiteY6" fmla="*/ 649605 h 649604"/>
                <a:gd name="connsiteX7" fmla="*/ 127635 w 473392"/>
                <a:gd name="connsiteY7" fmla="*/ 649605 h 649604"/>
                <a:gd name="connsiteX8" fmla="*/ 127635 w 473392"/>
                <a:gd name="connsiteY8" fmla="*/ 433388 h 649604"/>
                <a:gd name="connsiteX9" fmla="*/ 209550 w 473392"/>
                <a:gd name="connsiteY9" fmla="*/ 433388 h 649604"/>
                <a:gd name="connsiteX10" fmla="*/ 325755 w 473392"/>
                <a:gd name="connsiteY10" fmla="*/ 649605 h 649604"/>
                <a:gd name="connsiteX11" fmla="*/ 473393 w 473392"/>
                <a:gd name="connsiteY11" fmla="*/ 649605 h 649604"/>
                <a:gd name="connsiteX12" fmla="*/ 321945 w 473392"/>
                <a:gd name="connsiteY12" fmla="*/ 38481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92" h="649604">
                  <a:moveTo>
                    <a:pt x="465772" y="136208"/>
                  </a:moveTo>
                  <a:lnTo>
                    <a:pt x="321945" y="136208"/>
                  </a:lnTo>
                  <a:lnTo>
                    <a:pt x="213360" y="325755"/>
                  </a:lnTo>
                  <a:lnTo>
                    <a:pt x="127635" y="325755"/>
                  </a:lnTo>
                  <a:lnTo>
                    <a:pt x="127635" y="0"/>
                  </a:lnTo>
                  <a:lnTo>
                    <a:pt x="0" y="0"/>
                  </a:lnTo>
                  <a:lnTo>
                    <a:pt x="0" y="649605"/>
                  </a:lnTo>
                  <a:lnTo>
                    <a:pt x="127635" y="649605"/>
                  </a:lnTo>
                  <a:lnTo>
                    <a:pt x="127635" y="433388"/>
                  </a:lnTo>
                  <a:lnTo>
                    <a:pt x="209550" y="433388"/>
                  </a:lnTo>
                  <a:lnTo>
                    <a:pt x="325755" y="649605"/>
                  </a:lnTo>
                  <a:lnTo>
                    <a:pt x="473393" y="649605"/>
                  </a:lnTo>
                  <a:lnTo>
                    <a:pt x="32194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47B6C-5E4F-63C6-D2C0-A57DD5629B5D}"/>
                </a:ext>
              </a:extLst>
            </p:cNvPr>
            <p:cNvSpPr/>
            <p:nvPr/>
          </p:nvSpPr>
          <p:spPr>
            <a:xfrm>
              <a:off x="2279982" y="431818"/>
              <a:ext cx="168217" cy="205188"/>
            </a:xfrm>
            <a:custGeom>
              <a:avLst/>
              <a:gdLst>
                <a:gd name="connsiteX0" fmla="*/ 356235 w 433387"/>
                <a:gd name="connsiteY0" fmla="*/ 244792 h 528637"/>
                <a:gd name="connsiteX1" fmla="*/ 261938 w 433387"/>
                <a:gd name="connsiteY1" fmla="*/ 220028 h 528637"/>
                <a:gd name="connsiteX2" fmla="*/ 234315 w 433387"/>
                <a:gd name="connsiteY2" fmla="*/ 215265 h 528637"/>
                <a:gd name="connsiteX3" fmla="*/ 183832 w 433387"/>
                <a:gd name="connsiteY3" fmla="*/ 204788 h 528637"/>
                <a:gd name="connsiteX4" fmla="*/ 147638 w 433387"/>
                <a:gd name="connsiteY4" fmla="*/ 186690 h 528637"/>
                <a:gd name="connsiteX5" fmla="*/ 133350 w 433387"/>
                <a:gd name="connsiteY5" fmla="*/ 153353 h 528637"/>
                <a:gd name="connsiteX6" fmla="*/ 219075 w 433387"/>
                <a:gd name="connsiteY6" fmla="*/ 96203 h 528637"/>
                <a:gd name="connsiteX7" fmla="*/ 303847 w 433387"/>
                <a:gd name="connsiteY7" fmla="*/ 154305 h 528637"/>
                <a:gd name="connsiteX8" fmla="*/ 303847 w 433387"/>
                <a:gd name="connsiteY8" fmla="*/ 165735 h 528637"/>
                <a:gd name="connsiteX9" fmla="*/ 428625 w 433387"/>
                <a:gd name="connsiteY9" fmla="*/ 165735 h 528637"/>
                <a:gd name="connsiteX10" fmla="*/ 428625 w 433387"/>
                <a:gd name="connsiteY10" fmla="*/ 146685 h 528637"/>
                <a:gd name="connsiteX11" fmla="*/ 216217 w 433387"/>
                <a:gd name="connsiteY11" fmla="*/ 0 h 528637"/>
                <a:gd name="connsiteX12" fmla="*/ 4763 w 433387"/>
                <a:gd name="connsiteY12" fmla="*/ 157163 h 528637"/>
                <a:gd name="connsiteX13" fmla="*/ 4763 w 433387"/>
                <a:gd name="connsiteY13" fmla="*/ 164783 h 528637"/>
                <a:gd name="connsiteX14" fmla="*/ 40957 w 433387"/>
                <a:gd name="connsiteY14" fmla="*/ 261938 h 528637"/>
                <a:gd name="connsiteX15" fmla="*/ 82867 w 433387"/>
                <a:gd name="connsiteY15" fmla="*/ 287655 h 528637"/>
                <a:gd name="connsiteX16" fmla="*/ 180022 w 433387"/>
                <a:gd name="connsiteY16" fmla="*/ 314325 h 528637"/>
                <a:gd name="connsiteX17" fmla="*/ 304800 w 433387"/>
                <a:gd name="connsiteY17" fmla="*/ 377190 h 528637"/>
                <a:gd name="connsiteX18" fmla="*/ 214313 w 433387"/>
                <a:gd name="connsiteY18" fmla="*/ 435292 h 528637"/>
                <a:gd name="connsiteX19" fmla="*/ 124777 w 433387"/>
                <a:gd name="connsiteY19" fmla="*/ 374333 h 528637"/>
                <a:gd name="connsiteX20" fmla="*/ 124777 w 433387"/>
                <a:gd name="connsiteY20" fmla="*/ 363855 h 528637"/>
                <a:gd name="connsiteX21" fmla="*/ 0 w 433387"/>
                <a:gd name="connsiteY21" fmla="*/ 363855 h 528637"/>
                <a:gd name="connsiteX22" fmla="*/ 0 w 433387"/>
                <a:gd name="connsiteY22" fmla="*/ 388620 h 528637"/>
                <a:gd name="connsiteX23" fmla="*/ 217170 w 433387"/>
                <a:gd name="connsiteY23" fmla="*/ 528638 h 528637"/>
                <a:gd name="connsiteX24" fmla="*/ 433388 w 433387"/>
                <a:gd name="connsiteY24" fmla="*/ 368617 h 528637"/>
                <a:gd name="connsiteX25" fmla="*/ 433388 w 433387"/>
                <a:gd name="connsiteY25" fmla="*/ 359092 h 528637"/>
                <a:gd name="connsiteX26" fmla="*/ 397192 w 433387"/>
                <a:gd name="connsiteY26" fmla="*/ 267653 h 528637"/>
                <a:gd name="connsiteX27" fmla="*/ 356235 w 433387"/>
                <a:gd name="connsiteY27" fmla="*/ 24479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3387" h="528637">
                  <a:moveTo>
                    <a:pt x="356235" y="244792"/>
                  </a:moveTo>
                  <a:cubicBezTo>
                    <a:pt x="321945" y="231458"/>
                    <a:pt x="300038" y="226695"/>
                    <a:pt x="261938" y="220028"/>
                  </a:cubicBezTo>
                  <a:cubicBezTo>
                    <a:pt x="257175" y="219075"/>
                    <a:pt x="247650" y="217170"/>
                    <a:pt x="234315" y="215265"/>
                  </a:cubicBezTo>
                  <a:cubicBezTo>
                    <a:pt x="207645" y="211455"/>
                    <a:pt x="203835" y="210503"/>
                    <a:pt x="183832" y="204788"/>
                  </a:cubicBezTo>
                  <a:cubicBezTo>
                    <a:pt x="163830" y="200025"/>
                    <a:pt x="158115" y="195263"/>
                    <a:pt x="147638" y="186690"/>
                  </a:cubicBezTo>
                  <a:cubicBezTo>
                    <a:pt x="136207" y="178117"/>
                    <a:pt x="133350" y="167640"/>
                    <a:pt x="133350" y="153353"/>
                  </a:cubicBezTo>
                  <a:cubicBezTo>
                    <a:pt x="133350" y="115253"/>
                    <a:pt x="161925" y="96203"/>
                    <a:pt x="219075" y="96203"/>
                  </a:cubicBezTo>
                  <a:cubicBezTo>
                    <a:pt x="276225" y="96203"/>
                    <a:pt x="303847" y="115253"/>
                    <a:pt x="303847" y="154305"/>
                  </a:cubicBezTo>
                  <a:lnTo>
                    <a:pt x="303847" y="165735"/>
                  </a:lnTo>
                  <a:lnTo>
                    <a:pt x="428625" y="165735"/>
                  </a:lnTo>
                  <a:lnTo>
                    <a:pt x="428625" y="146685"/>
                  </a:lnTo>
                  <a:cubicBezTo>
                    <a:pt x="428625" y="55245"/>
                    <a:pt x="356235" y="0"/>
                    <a:pt x="216217" y="0"/>
                  </a:cubicBezTo>
                  <a:cubicBezTo>
                    <a:pt x="77152" y="0"/>
                    <a:pt x="4763" y="59055"/>
                    <a:pt x="4763" y="157163"/>
                  </a:cubicBezTo>
                  <a:lnTo>
                    <a:pt x="4763" y="164783"/>
                  </a:lnTo>
                  <a:cubicBezTo>
                    <a:pt x="4763" y="208598"/>
                    <a:pt x="21907" y="242888"/>
                    <a:pt x="40957" y="261938"/>
                  </a:cubicBezTo>
                  <a:cubicBezTo>
                    <a:pt x="50482" y="271463"/>
                    <a:pt x="64770" y="280035"/>
                    <a:pt x="82867" y="287655"/>
                  </a:cubicBezTo>
                  <a:cubicBezTo>
                    <a:pt x="121920" y="304800"/>
                    <a:pt x="134302" y="305753"/>
                    <a:pt x="180022" y="314325"/>
                  </a:cubicBezTo>
                  <a:cubicBezTo>
                    <a:pt x="247650" y="325755"/>
                    <a:pt x="304800" y="331470"/>
                    <a:pt x="304800" y="377190"/>
                  </a:cubicBezTo>
                  <a:cubicBezTo>
                    <a:pt x="304800" y="416242"/>
                    <a:pt x="274320" y="435292"/>
                    <a:pt x="214313" y="435292"/>
                  </a:cubicBezTo>
                  <a:cubicBezTo>
                    <a:pt x="154305" y="435292"/>
                    <a:pt x="124777" y="415290"/>
                    <a:pt x="124777" y="374333"/>
                  </a:cubicBezTo>
                  <a:lnTo>
                    <a:pt x="124777" y="363855"/>
                  </a:lnTo>
                  <a:lnTo>
                    <a:pt x="0" y="363855"/>
                  </a:lnTo>
                  <a:lnTo>
                    <a:pt x="0" y="388620"/>
                  </a:lnTo>
                  <a:cubicBezTo>
                    <a:pt x="0" y="475298"/>
                    <a:pt x="74295" y="528638"/>
                    <a:pt x="217170" y="528638"/>
                  </a:cubicBezTo>
                  <a:cubicBezTo>
                    <a:pt x="355282" y="528638"/>
                    <a:pt x="433388" y="470535"/>
                    <a:pt x="433388" y="368617"/>
                  </a:cubicBezTo>
                  <a:lnTo>
                    <a:pt x="433388" y="359092"/>
                  </a:lnTo>
                  <a:cubicBezTo>
                    <a:pt x="433388" y="318135"/>
                    <a:pt x="417195" y="286703"/>
                    <a:pt x="397192" y="267653"/>
                  </a:cubicBezTo>
                  <a:cubicBezTo>
                    <a:pt x="385763" y="259080"/>
                    <a:pt x="372427" y="251460"/>
                    <a:pt x="356235" y="244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7867FD-01C4-28F9-8770-D1E67A8659C2}"/>
                </a:ext>
              </a:extLst>
            </p:cNvPr>
            <p:cNvSpPr/>
            <p:nvPr/>
          </p:nvSpPr>
          <p:spPr>
            <a:xfrm>
              <a:off x="2476297" y="431818"/>
              <a:ext cx="174145" cy="205188"/>
            </a:xfrm>
            <a:custGeom>
              <a:avLst/>
              <a:gdLst>
                <a:gd name="connsiteX0" fmla="*/ 391477 w 448659"/>
                <a:gd name="connsiteY0" fmla="*/ 51435 h 528637"/>
                <a:gd name="connsiteX1" fmla="*/ 224790 w 448659"/>
                <a:gd name="connsiteY1" fmla="*/ 0 h 528637"/>
                <a:gd name="connsiteX2" fmla="*/ 58102 w 448659"/>
                <a:gd name="connsiteY2" fmla="*/ 51435 h 528637"/>
                <a:gd name="connsiteX3" fmla="*/ 0 w 448659"/>
                <a:gd name="connsiteY3" fmla="*/ 183833 h 528637"/>
                <a:gd name="connsiteX4" fmla="*/ 0 w 448659"/>
                <a:gd name="connsiteY4" fmla="*/ 346710 h 528637"/>
                <a:gd name="connsiteX5" fmla="*/ 223838 w 448659"/>
                <a:gd name="connsiteY5" fmla="*/ 528638 h 528637"/>
                <a:gd name="connsiteX6" fmla="*/ 390525 w 448659"/>
                <a:gd name="connsiteY6" fmla="*/ 477203 h 528637"/>
                <a:gd name="connsiteX7" fmla="*/ 448627 w 448659"/>
                <a:gd name="connsiteY7" fmla="*/ 346710 h 528637"/>
                <a:gd name="connsiteX8" fmla="*/ 448627 w 448659"/>
                <a:gd name="connsiteY8" fmla="*/ 183833 h 528637"/>
                <a:gd name="connsiteX9" fmla="*/ 391477 w 448659"/>
                <a:gd name="connsiteY9" fmla="*/ 51435 h 528637"/>
                <a:gd name="connsiteX10" fmla="*/ 320040 w 448659"/>
                <a:gd name="connsiteY10" fmla="*/ 329565 h 528637"/>
                <a:gd name="connsiteX11" fmla="*/ 224790 w 448659"/>
                <a:gd name="connsiteY11" fmla="*/ 417195 h 528637"/>
                <a:gd name="connsiteX12" fmla="*/ 129540 w 448659"/>
                <a:gd name="connsiteY12" fmla="*/ 329565 h 528637"/>
                <a:gd name="connsiteX13" fmla="*/ 129540 w 448659"/>
                <a:gd name="connsiteY13" fmla="*/ 200025 h 528637"/>
                <a:gd name="connsiteX14" fmla="*/ 224790 w 448659"/>
                <a:gd name="connsiteY14" fmla="*/ 112395 h 528637"/>
                <a:gd name="connsiteX15" fmla="*/ 320040 w 448659"/>
                <a:gd name="connsiteY15" fmla="*/ 200025 h 528637"/>
                <a:gd name="connsiteX16" fmla="*/ 320040 w 448659"/>
                <a:gd name="connsiteY16" fmla="*/ 32956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659" h="528637">
                  <a:moveTo>
                    <a:pt x="391477" y="51435"/>
                  </a:moveTo>
                  <a:cubicBezTo>
                    <a:pt x="353377" y="17145"/>
                    <a:pt x="297180" y="0"/>
                    <a:pt x="224790" y="0"/>
                  </a:cubicBezTo>
                  <a:cubicBezTo>
                    <a:pt x="151448" y="0"/>
                    <a:pt x="96202" y="17145"/>
                    <a:pt x="58102" y="51435"/>
                  </a:cubicBezTo>
                  <a:cubicBezTo>
                    <a:pt x="20002" y="85725"/>
                    <a:pt x="0" y="130492"/>
                    <a:pt x="0" y="183833"/>
                  </a:cubicBezTo>
                  <a:lnTo>
                    <a:pt x="0" y="346710"/>
                  </a:lnTo>
                  <a:cubicBezTo>
                    <a:pt x="0" y="453390"/>
                    <a:pt x="78105" y="528638"/>
                    <a:pt x="223838" y="528638"/>
                  </a:cubicBezTo>
                  <a:cubicBezTo>
                    <a:pt x="296227" y="528638"/>
                    <a:pt x="351473" y="511492"/>
                    <a:pt x="390525" y="477203"/>
                  </a:cubicBezTo>
                  <a:cubicBezTo>
                    <a:pt x="428625" y="442913"/>
                    <a:pt x="448627" y="399098"/>
                    <a:pt x="448627" y="346710"/>
                  </a:cubicBezTo>
                  <a:lnTo>
                    <a:pt x="448627" y="183833"/>
                  </a:lnTo>
                  <a:cubicBezTo>
                    <a:pt x="449580" y="131445"/>
                    <a:pt x="429577" y="86678"/>
                    <a:pt x="391477" y="51435"/>
                  </a:cubicBezTo>
                  <a:close/>
                  <a:moveTo>
                    <a:pt x="320040" y="329565"/>
                  </a:moveTo>
                  <a:cubicBezTo>
                    <a:pt x="320040" y="387667"/>
                    <a:pt x="288607" y="417195"/>
                    <a:pt x="224790" y="417195"/>
                  </a:cubicBezTo>
                  <a:cubicBezTo>
                    <a:pt x="160973" y="417195"/>
                    <a:pt x="129540" y="387667"/>
                    <a:pt x="129540" y="329565"/>
                  </a:cubicBezTo>
                  <a:lnTo>
                    <a:pt x="129540" y="200025"/>
                  </a:lnTo>
                  <a:cubicBezTo>
                    <a:pt x="129540" y="141923"/>
                    <a:pt x="160973" y="112395"/>
                    <a:pt x="224790" y="112395"/>
                  </a:cubicBezTo>
                  <a:cubicBezTo>
                    <a:pt x="288607" y="112395"/>
                    <a:pt x="320040" y="141923"/>
                    <a:pt x="320040" y="200025"/>
                  </a:cubicBezTo>
                  <a:lnTo>
                    <a:pt x="320040" y="3295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9AADF7-1C60-584A-E67C-B8E8B1F4150C}"/>
                </a:ext>
              </a:extLst>
            </p:cNvPr>
            <p:cNvSpPr/>
            <p:nvPr/>
          </p:nvSpPr>
          <p:spPr>
            <a:xfrm>
              <a:off x="2686291" y="431818"/>
              <a:ext cx="173023" cy="202230"/>
            </a:xfrm>
            <a:custGeom>
              <a:avLst/>
              <a:gdLst>
                <a:gd name="connsiteX0" fmla="*/ 222885 w 445769"/>
                <a:gd name="connsiteY0" fmla="*/ 0 h 521017"/>
                <a:gd name="connsiteX1" fmla="*/ 0 w 445769"/>
                <a:gd name="connsiteY1" fmla="*/ 183833 h 521017"/>
                <a:gd name="connsiteX2" fmla="*/ 0 w 445769"/>
                <a:gd name="connsiteY2" fmla="*/ 521017 h 521017"/>
                <a:gd name="connsiteX3" fmla="*/ 127635 w 445769"/>
                <a:gd name="connsiteY3" fmla="*/ 521017 h 521017"/>
                <a:gd name="connsiteX4" fmla="*/ 127635 w 445769"/>
                <a:gd name="connsiteY4" fmla="*/ 198120 h 521017"/>
                <a:gd name="connsiteX5" fmla="*/ 222885 w 445769"/>
                <a:gd name="connsiteY5" fmla="*/ 112395 h 521017"/>
                <a:gd name="connsiteX6" fmla="*/ 318135 w 445769"/>
                <a:gd name="connsiteY6" fmla="*/ 198120 h 521017"/>
                <a:gd name="connsiteX7" fmla="*/ 318135 w 445769"/>
                <a:gd name="connsiteY7" fmla="*/ 521017 h 521017"/>
                <a:gd name="connsiteX8" fmla="*/ 445770 w 445769"/>
                <a:gd name="connsiteY8" fmla="*/ 521017 h 521017"/>
                <a:gd name="connsiteX9" fmla="*/ 445770 w 445769"/>
                <a:gd name="connsiteY9" fmla="*/ 183833 h 521017"/>
                <a:gd name="connsiteX10" fmla="*/ 222885 w 445769"/>
                <a:gd name="connsiteY10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69" h="521017">
                  <a:moveTo>
                    <a:pt x="222885" y="0"/>
                  </a:moveTo>
                  <a:cubicBezTo>
                    <a:pt x="73343" y="0"/>
                    <a:pt x="0" y="69533"/>
                    <a:pt x="0" y="183833"/>
                  </a:cubicBezTo>
                  <a:lnTo>
                    <a:pt x="0" y="521017"/>
                  </a:lnTo>
                  <a:lnTo>
                    <a:pt x="127635" y="521017"/>
                  </a:lnTo>
                  <a:lnTo>
                    <a:pt x="127635" y="198120"/>
                  </a:lnTo>
                  <a:cubicBezTo>
                    <a:pt x="127635" y="140970"/>
                    <a:pt x="159068" y="112395"/>
                    <a:pt x="222885" y="112395"/>
                  </a:cubicBezTo>
                  <a:cubicBezTo>
                    <a:pt x="286703" y="112395"/>
                    <a:pt x="318135" y="140970"/>
                    <a:pt x="318135" y="198120"/>
                  </a:cubicBezTo>
                  <a:lnTo>
                    <a:pt x="318135" y="521017"/>
                  </a:lnTo>
                  <a:lnTo>
                    <a:pt x="445770" y="521017"/>
                  </a:lnTo>
                  <a:lnTo>
                    <a:pt x="445770" y="183833"/>
                  </a:lnTo>
                  <a:cubicBezTo>
                    <a:pt x="445770" y="69533"/>
                    <a:pt x="373380" y="0"/>
                    <a:pt x="2228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CA3983-B118-038D-7861-A4199E0DB83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EFD7C0-0C4F-290B-9CB5-95F1F4343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9334" y="2711691"/>
            <a:ext cx="5744066" cy="1434618"/>
          </a:xfrm>
        </p:spPr>
        <p:txBody>
          <a:bodyPr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1">
            <a:extLst>
              <a:ext uri="{FF2B5EF4-FFF2-40B4-BE49-F238E27FC236}">
                <a16:creationId xmlns:a16="http://schemas.microsoft.com/office/drawing/2014/main" id="{EC222B30-1C50-B55B-96D0-F619EE1831F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3319334" y="5158302"/>
            <a:ext cx="720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DBA89E50-F3A5-1969-260B-26B8F9D17B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76270" y="4798303"/>
            <a:ext cx="5547128" cy="720000"/>
          </a:xfrm>
        </p:spPr>
        <p:txBody>
          <a:bodyPr anchor="ctr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6706AF-D87C-7311-6C8D-2397D6AF4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8813" y="2201593"/>
            <a:ext cx="2137358" cy="2454815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7D82004C-7768-3393-6DBC-9CF6ED750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527" y="2813447"/>
            <a:ext cx="1897932" cy="1231106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80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7793D6A-D6FE-F104-7D82-4CCCAAD43F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39962" y="670910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720000" rIns="14400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36D677A-4095-FF4C-F8CD-1E5CCE491DE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739962" y="3054772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0" rIns="144000" bIns="72000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AB446E2-51E0-450D-65C5-EAD0292400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9962" y="670910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E823785-4B42-C5D3-357B-80F016D903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39962" y="3054772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4CE04-BC38-F9D6-BCC1-2A6A6AFDA6E1}"/>
              </a:ext>
            </a:extLst>
          </p:cNvPr>
          <p:cNvGrpSpPr/>
          <p:nvPr userDrawn="1"/>
        </p:nvGrpSpPr>
        <p:grpSpPr>
          <a:xfrm>
            <a:off x="658813" y="657225"/>
            <a:ext cx="1963737" cy="654579"/>
            <a:chOff x="658813" y="0"/>
            <a:chExt cx="2200501" cy="7335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23CA03-0816-0CDA-A236-3E78F8B65FA0}"/>
                </a:ext>
              </a:extLst>
            </p:cNvPr>
            <p:cNvSpPr/>
            <p:nvPr/>
          </p:nvSpPr>
          <p:spPr>
            <a:xfrm rot="20249974">
              <a:off x="831498" y="219908"/>
              <a:ext cx="293555" cy="293555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01CC2A-413F-3C1C-1EC3-10BC9248E4AB}"/>
                </a:ext>
              </a:extLst>
            </p:cNvPr>
            <p:cNvSpPr/>
            <p:nvPr/>
          </p:nvSpPr>
          <p:spPr>
            <a:xfrm>
              <a:off x="834794" y="448455"/>
              <a:ext cx="462504" cy="285045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48A461-3BC6-2D38-4877-7BC10F04B989}"/>
                </a:ext>
              </a:extLst>
            </p:cNvPr>
            <p:cNvSpPr/>
            <p:nvPr/>
          </p:nvSpPr>
          <p:spPr>
            <a:xfrm>
              <a:off x="658813" y="0"/>
              <a:ext cx="638485" cy="600775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75D522-2F45-3D0A-3241-D791D3C2E0FE}"/>
                </a:ext>
              </a:extLst>
            </p:cNvPr>
            <p:cNvSpPr/>
            <p:nvPr/>
          </p:nvSpPr>
          <p:spPr>
            <a:xfrm>
              <a:off x="1430024" y="99081"/>
              <a:ext cx="192248" cy="245486"/>
            </a:xfrm>
            <a:custGeom>
              <a:avLst/>
              <a:gdLst>
                <a:gd name="connsiteX0" fmla="*/ 245745 w 495300"/>
                <a:gd name="connsiteY0" fmla="*/ 0 h 632460"/>
                <a:gd name="connsiteX1" fmla="*/ 0 w 495300"/>
                <a:gd name="connsiteY1" fmla="*/ 0 h 632460"/>
                <a:gd name="connsiteX2" fmla="*/ 0 w 495300"/>
                <a:gd name="connsiteY2" fmla="*/ 632460 h 632460"/>
                <a:gd name="connsiteX3" fmla="*/ 127635 w 495300"/>
                <a:gd name="connsiteY3" fmla="*/ 632460 h 632460"/>
                <a:gd name="connsiteX4" fmla="*/ 127635 w 495300"/>
                <a:gd name="connsiteY4" fmla="*/ 455295 h 632460"/>
                <a:gd name="connsiteX5" fmla="*/ 266700 w 495300"/>
                <a:gd name="connsiteY5" fmla="*/ 455295 h 632460"/>
                <a:gd name="connsiteX6" fmla="*/ 495300 w 495300"/>
                <a:gd name="connsiteY6" fmla="*/ 259080 h 632460"/>
                <a:gd name="connsiteX7" fmla="*/ 495300 w 495300"/>
                <a:gd name="connsiteY7" fmla="*/ 196215 h 632460"/>
                <a:gd name="connsiteX8" fmla="*/ 245745 w 495300"/>
                <a:gd name="connsiteY8" fmla="*/ 0 h 632460"/>
                <a:gd name="connsiteX9" fmla="*/ 366713 w 495300"/>
                <a:gd name="connsiteY9" fmla="*/ 243840 h 632460"/>
                <a:gd name="connsiteX10" fmla="*/ 244793 w 495300"/>
                <a:gd name="connsiteY10" fmla="*/ 340995 h 632460"/>
                <a:gd name="connsiteX11" fmla="*/ 127635 w 495300"/>
                <a:gd name="connsiteY11" fmla="*/ 340995 h 632460"/>
                <a:gd name="connsiteX12" fmla="*/ 127635 w 495300"/>
                <a:gd name="connsiteY12" fmla="*/ 112395 h 632460"/>
                <a:gd name="connsiteX13" fmla="*/ 244793 w 495300"/>
                <a:gd name="connsiteY13" fmla="*/ 112395 h 632460"/>
                <a:gd name="connsiteX14" fmla="*/ 366713 w 495300"/>
                <a:gd name="connsiteY14" fmla="*/ 209550 h 632460"/>
                <a:gd name="connsiteX15" fmla="*/ 366713 w 495300"/>
                <a:gd name="connsiteY15" fmla="*/ 24384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" h="632460">
                  <a:moveTo>
                    <a:pt x="245745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7635" y="632460"/>
                  </a:lnTo>
                  <a:lnTo>
                    <a:pt x="127635" y="455295"/>
                  </a:lnTo>
                  <a:lnTo>
                    <a:pt x="266700" y="455295"/>
                  </a:lnTo>
                  <a:cubicBezTo>
                    <a:pt x="417195" y="455295"/>
                    <a:pt x="495300" y="375285"/>
                    <a:pt x="495300" y="259080"/>
                  </a:cubicBezTo>
                  <a:lnTo>
                    <a:pt x="495300" y="196215"/>
                  </a:lnTo>
                  <a:cubicBezTo>
                    <a:pt x="495300" y="80963"/>
                    <a:pt x="408622" y="0"/>
                    <a:pt x="245745" y="0"/>
                  </a:cubicBezTo>
                  <a:close/>
                  <a:moveTo>
                    <a:pt x="366713" y="243840"/>
                  </a:moveTo>
                  <a:cubicBezTo>
                    <a:pt x="366713" y="301942"/>
                    <a:pt x="326707" y="340995"/>
                    <a:pt x="244793" y="340995"/>
                  </a:cubicBezTo>
                  <a:lnTo>
                    <a:pt x="127635" y="340995"/>
                  </a:lnTo>
                  <a:lnTo>
                    <a:pt x="127635" y="112395"/>
                  </a:lnTo>
                  <a:lnTo>
                    <a:pt x="244793" y="112395"/>
                  </a:lnTo>
                  <a:cubicBezTo>
                    <a:pt x="326707" y="112395"/>
                    <a:pt x="366713" y="151448"/>
                    <a:pt x="366713" y="209550"/>
                  </a:cubicBezTo>
                  <a:lnTo>
                    <a:pt x="366713" y="2438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061DDD-94BA-F48A-2F6A-7733A89A9A29}"/>
                </a:ext>
              </a:extLst>
            </p:cNvPr>
            <p:cNvSpPr/>
            <p:nvPr/>
          </p:nvSpPr>
          <p:spPr>
            <a:xfrm>
              <a:off x="1648521" y="142337"/>
              <a:ext cx="174502" cy="205188"/>
            </a:xfrm>
            <a:custGeom>
              <a:avLst/>
              <a:gdLst>
                <a:gd name="connsiteX0" fmla="*/ 449580 w 449579"/>
                <a:gd name="connsiteY0" fmla="*/ 346710 h 528637"/>
                <a:gd name="connsiteX1" fmla="*/ 449580 w 449579"/>
                <a:gd name="connsiteY1" fmla="*/ 183832 h 528637"/>
                <a:gd name="connsiteX2" fmla="*/ 391478 w 449579"/>
                <a:gd name="connsiteY2" fmla="*/ 51435 h 528637"/>
                <a:gd name="connsiteX3" fmla="*/ 224790 w 449579"/>
                <a:gd name="connsiteY3" fmla="*/ 0 h 528637"/>
                <a:gd name="connsiteX4" fmla="*/ 58103 w 449579"/>
                <a:gd name="connsiteY4" fmla="*/ 51435 h 528637"/>
                <a:gd name="connsiteX5" fmla="*/ 0 w 449579"/>
                <a:gd name="connsiteY5" fmla="*/ 183832 h 528637"/>
                <a:gd name="connsiteX6" fmla="*/ 0 w 449579"/>
                <a:gd name="connsiteY6" fmla="*/ 346710 h 528637"/>
                <a:gd name="connsiteX7" fmla="*/ 223838 w 449579"/>
                <a:gd name="connsiteY7" fmla="*/ 528637 h 528637"/>
                <a:gd name="connsiteX8" fmla="*/ 390525 w 449579"/>
                <a:gd name="connsiteY8" fmla="*/ 477203 h 528637"/>
                <a:gd name="connsiteX9" fmla="*/ 449580 w 449579"/>
                <a:gd name="connsiteY9" fmla="*/ 346710 h 528637"/>
                <a:gd name="connsiteX10" fmla="*/ 320992 w 449579"/>
                <a:gd name="connsiteY10" fmla="*/ 328612 h 528637"/>
                <a:gd name="connsiteX11" fmla="*/ 225742 w 449579"/>
                <a:gd name="connsiteY11" fmla="*/ 416243 h 528637"/>
                <a:gd name="connsiteX12" fmla="*/ 130492 w 449579"/>
                <a:gd name="connsiteY12" fmla="*/ 328612 h 528637"/>
                <a:gd name="connsiteX13" fmla="*/ 130492 w 449579"/>
                <a:gd name="connsiteY13" fmla="*/ 199073 h 528637"/>
                <a:gd name="connsiteX14" fmla="*/ 225742 w 449579"/>
                <a:gd name="connsiteY14" fmla="*/ 111443 h 528637"/>
                <a:gd name="connsiteX15" fmla="*/ 320992 w 449579"/>
                <a:gd name="connsiteY15" fmla="*/ 199073 h 528637"/>
                <a:gd name="connsiteX16" fmla="*/ 320992 w 449579"/>
                <a:gd name="connsiteY16" fmla="*/ 32861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579" h="528637">
                  <a:moveTo>
                    <a:pt x="449580" y="346710"/>
                  </a:moveTo>
                  <a:lnTo>
                    <a:pt x="449580" y="183832"/>
                  </a:lnTo>
                  <a:cubicBezTo>
                    <a:pt x="449580" y="130493"/>
                    <a:pt x="430530" y="85725"/>
                    <a:pt x="391478" y="51435"/>
                  </a:cubicBezTo>
                  <a:cubicBezTo>
                    <a:pt x="353378" y="17145"/>
                    <a:pt x="297180" y="0"/>
                    <a:pt x="224790" y="0"/>
                  </a:cubicBezTo>
                  <a:cubicBezTo>
                    <a:pt x="151447" y="0"/>
                    <a:pt x="97155" y="17145"/>
                    <a:pt x="58103" y="51435"/>
                  </a:cubicBezTo>
                  <a:cubicBezTo>
                    <a:pt x="20003" y="85725"/>
                    <a:pt x="0" y="130493"/>
                    <a:pt x="0" y="183832"/>
                  </a:cubicBezTo>
                  <a:lnTo>
                    <a:pt x="0" y="346710"/>
                  </a:lnTo>
                  <a:cubicBezTo>
                    <a:pt x="0" y="454343"/>
                    <a:pt x="78105" y="528637"/>
                    <a:pt x="223838" y="528637"/>
                  </a:cubicBezTo>
                  <a:cubicBezTo>
                    <a:pt x="296228" y="528637"/>
                    <a:pt x="351472" y="511493"/>
                    <a:pt x="390525" y="477203"/>
                  </a:cubicBezTo>
                  <a:cubicBezTo>
                    <a:pt x="430530" y="442912"/>
                    <a:pt x="449580" y="400050"/>
                    <a:pt x="449580" y="346710"/>
                  </a:cubicBezTo>
                  <a:close/>
                  <a:moveTo>
                    <a:pt x="320992" y="328612"/>
                  </a:moveTo>
                  <a:cubicBezTo>
                    <a:pt x="320992" y="386715"/>
                    <a:pt x="289560" y="416243"/>
                    <a:pt x="225742" y="416243"/>
                  </a:cubicBezTo>
                  <a:cubicBezTo>
                    <a:pt x="161925" y="416243"/>
                    <a:pt x="130492" y="386715"/>
                    <a:pt x="130492" y="328612"/>
                  </a:cubicBezTo>
                  <a:lnTo>
                    <a:pt x="130492" y="199073"/>
                  </a:lnTo>
                  <a:cubicBezTo>
                    <a:pt x="130492" y="140970"/>
                    <a:pt x="161925" y="111443"/>
                    <a:pt x="225742" y="111443"/>
                  </a:cubicBezTo>
                  <a:cubicBezTo>
                    <a:pt x="289560" y="111443"/>
                    <a:pt x="320992" y="140970"/>
                    <a:pt x="320992" y="199073"/>
                  </a:cubicBezTo>
                  <a:lnTo>
                    <a:pt x="320992" y="3286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5FD1CC-5A9C-4E66-46BC-FBF392EC3935}"/>
                </a:ext>
              </a:extLst>
            </p:cNvPr>
            <p:cNvSpPr/>
            <p:nvPr/>
          </p:nvSpPr>
          <p:spPr>
            <a:xfrm>
              <a:off x="1844466" y="104257"/>
              <a:ext cx="262862" cy="240680"/>
            </a:xfrm>
            <a:custGeom>
              <a:avLst/>
              <a:gdLst>
                <a:gd name="connsiteX0" fmla="*/ 677228 w 677227"/>
                <a:gd name="connsiteY0" fmla="*/ 508635 h 620077"/>
                <a:gd name="connsiteX1" fmla="*/ 623888 w 677227"/>
                <a:gd name="connsiteY1" fmla="*/ 508635 h 620077"/>
                <a:gd name="connsiteX2" fmla="*/ 534353 w 677227"/>
                <a:gd name="connsiteY2" fmla="*/ 409575 h 620077"/>
                <a:gd name="connsiteX3" fmla="*/ 534353 w 677227"/>
                <a:gd name="connsiteY3" fmla="*/ 207645 h 620077"/>
                <a:gd name="connsiteX4" fmla="*/ 674370 w 677227"/>
                <a:gd name="connsiteY4" fmla="*/ 207645 h 620077"/>
                <a:gd name="connsiteX5" fmla="*/ 674370 w 677227"/>
                <a:gd name="connsiteY5" fmla="*/ 105727 h 620077"/>
                <a:gd name="connsiteX6" fmla="*/ 534353 w 677227"/>
                <a:gd name="connsiteY6" fmla="*/ 105727 h 620077"/>
                <a:gd name="connsiteX7" fmla="*/ 534353 w 677227"/>
                <a:gd name="connsiteY7" fmla="*/ 0 h 620077"/>
                <a:gd name="connsiteX8" fmla="*/ 405765 w 677227"/>
                <a:gd name="connsiteY8" fmla="*/ 0 h 620077"/>
                <a:gd name="connsiteX9" fmla="*/ 405765 w 677227"/>
                <a:gd name="connsiteY9" fmla="*/ 105727 h 620077"/>
                <a:gd name="connsiteX10" fmla="*/ 201930 w 677227"/>
                <a:gd name="connsiteY10" fmla="*/ 105727 h 620077"/>
                <a:gd name="connsiteX11" fmla="*/ 201930 w 677227"/>
                <a:gd name="connsiteY11" fmla="*/ 0 h 620077"/>
                <a:gd name="connsiteX12" fmla="*/ 73342 w 677227"/>
                <a:gd name="connsiteY12" fmla="*/ 0 h 620077"/>
                <a:gd name="connsiteX13" fmla="*/ 73342 w 677227"/>
                <a:gd name="connsiteY13" fmla="*/ 105727 h 620077"/>
                <a:gd name="connsiteX14" fmla="*/ 0 w 677227"/>
                <a:gd name="connsiteY14" fmla="*/ 105727 h 620077"/>
                <a:gd name="connsiteX15" fmla="*/ 0 w 677227"/>
                <a:gd name="connsiteY15" fmla="*/ 207645 h 620077"/>
                <a:gd name="connsiteX16" fmla="*/ 73342 w 677227"/>
                <a:gd name="connsiteY16" fmla="*/ 207645 h 620077"/>
                <a:gd name="connsiteX17" fmla="*/ 73342 w 677227"/>
                <a:gd name="connsiteY17" fmla="*/ 418148 h 620077"/>
                <a:gd name="connsiteX18" fmla="*/ 261938 w 677227"/>
                <a:gd name="connsiteY18" fmla="*/ 620078 h 620077"/>
                <a:gd name="connsiteX19" fmla="*/ 344805 w 677227"/>
                <a:gd name="connsiteY19" fmla="*/ 620078 h 620077"/>
                <a:gd name="connsiteX20" fmla="*/ 344805 w 677227"/>
                <a:gd name="connsiteY20" fmla="*/ 508635 h 620077"/>
                <a:gd name="connsiteX21" fmla="*/ 291465 w 677227"/>
                <a:gd name="connsiteY21" fmla="*/ 508635 h 620077"/>
                <a:gd name="connsiteX22" fmla="*/ 201930 w 677227"/>
                <a:gd name="connsiteY22" fmla="*/ 409575 h 620077"/>
                <a:gd name="connsiteX23" fmla="*/ 201930 w 677227"/>
                <a:gd name="connsiteY23" fmla="*/ 207645 h 620077"/>
                <a:gd name="connsiteX24" fmla="*/ 405765 w 677227"/>
                <a:gd name="connsiteY24" fmla="*/ 207645 h 620077"/>
                <a:gd name="connsiteX25" fmla="*/ 405765 w 677227"/>
                <a:gd name="connsiteY25" fmla="*/ 418148 h 620077"/>
                <a:gd name="connsiteX26" fmla="*/ 594360 w 677227"/>
                <a:gd name="connsiteY26" fmla="*/ 620078 h 620077"/>
                <a:gd name="connsiteX27" fmla="*/ 677228 w 677227"/>
                <a:gd name="connsiteY27" fmla="*/ 620078 h 620077"/>
                <a:gd name="connsiteX28" fmla="*/ 677228 w 677227"/>
                <a:gd name="connsiteY28" fmla="*/ 508635 h 62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227" h="620077">
                  <a:moveTo>
                    <a:pt x="677228" y="508635"/>
                  </a:moveTo>
                  <a:lnTo>
                    <a:pt x="623888" y="508635"/>
                  </a:lnTo>
                  <a:cubicBezTo>
                    <a:pt x="557213" y="508635"/>
                    <a:pt x="534353" y="487680"/>
                    <a:pt x="534353" y="409575"/>
                  </a:cubicBezTo>
                  <a:lnTo>
                    <a:pt x="534353" y="207645"/>
                  </a:lnTo>
                  <a:lnTo>
                    <a:pt x="674370" y="207645"/>
                  </a:lnTo>
                  <a:lnTo>
                    <a:pt x="674370" y="105727"/>
                  </a:lnTo>
                  <a:lnTo>
                    <a:pt x="534353" y="105727"/>
                  </a:lnTo>
                  <a:lnTo>
                    <a:pt x="534353" y="0"/>
                  </a:lnTo>
                  <a:lnTo>
                    <a:pt x="405765" y="0"/>
                  </a:lnTo>
                  <a:lnTo>
                    <a:pt x="405765" y="105727"/>
                  </a:lnTo>
                  <a:lnTo>
                    <a:pt x="201930" y="105727"/>
                  </a:lnTo>
                  <a:lnTo>
                    <a:pt x="201930" y="0"/>
                  </a:lnTo>
                  <a:lnTo>
                    <a:pt x="73342" y="0"/>
                  </a:lnTo>
                  <a:lnTo>
                    <a:pt x="73342" y="105727"/>
                  </a:lnTo>
                  <a:lnTo>
                    <a:pt x="0" y="105727"/>
                  </a:lnTo>
                  <a:lnTo>
                    <a:pt x="0" y="207645"/>
                  </a:lnTo>
                  <a:lnTo>
                    <a:pt x="73342" y="207645"/>
                  </a:lnTo>
                  <a:lnTo>
                    <a:pt x="73342" y="418148"/>
                  </a:lnTo>
                  <a:cubicBezTo>
                    <a:pt x="73342" y="562928"/>
                    <a:pt x="125730" y="620078"/>
                    <a:pt x="261938" y="620078"/>
                  </a:cubicBezTo>
                  <a:lnTo>
                    <a:pt x="344805" y="620078"/>
                  </a:lnTo>
                  <a:lnTo>
                    <a:pt x="344805" y="508635"/>
                  </a:lnTo>
                  <a:lnTo>
                    <a:pt x="291465" y="508635"/>
                  </a:lnTo>
                  <a:cubicBezTo>
                    <a:pt x="224790" y="508635"/>
                    <a:pt x="201930" y="487680"/>
                    <a:pt x="201930" y="409575"/>
                  </a:cubicBezTo>
                  <a:lnTo>
                    <a:pt x="201930" y="207645"/>
                  </a:lnTo>
                  <a:lnTo>
                    <a:pt x="405765" y="207645"/>
                  </a:lnTo>
                  <a:lnTo>
                    <a:pt x="405765" y="418148"/>
                  </a:lnTo>
                  <a:cubicBezTo>
                    <a:pt x="405765" y="562928"/>
                    <a:pt x="458153" y="620078"/>
                    <a:pt x="594360" y="620078"/>
                  </a:cubicBezTo>
                  <a:lnTo>
                    <a:pt x="677228" y="620078"/>
                  </a:lnTo>
                  <a:lnTo>
                    <a:pt x="677228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56E3ED-0818-BD11-A952-374A93CD440C}"/>
                </a:ext>
              </a:extLst>
            </p:cNvPr>
            <p:cNvSpPr/>
            <p:nvPr/>
          </p:nvSpPr>
          <p:spPr>
            <a:xfrm>
              <a:off x="2133208" y="142337"/>
              <a:ext cx="174872" cy="205188"/>
            </a:xfrm>
            <a:custGeom>
              <a:avLst/>
              <a:gdLst>
                <a:gd name="connsiteX0" fmla="*/ 225742 w 450532"/>
                <a:gd name="connsiteY0" fmla="*/ 528637 h 528637"/>
                <a:gd name="connsiteX1" fmla="*/ 450532 w 450532"/>
                <a:gd name="connsiteY1" fmla="*/ 375285 h 528637"/>
                <a:gd name="connsiteX2" fmla="*/ 450532 w 450532"/>
                <a:gd name="connsiteY2" fmla="*/ 358140 h 528637"/>
                <a:gd name="connsiteX3" fmla="*/ 326707 w 450532"/>
                <a:gd name="connsiteY3" fmla="*/ 358140 h 528637"/>
                <a:gd name="connsiteX4" fmla="*/ 326707 w 450532"/>
                <a:gd name="connsiteY4" fmla="*/ 361950 h 528637"/>
                <a:gd name="connsiteX5" fmla="*/ 226695 w 450532"/>
                <a:gd name="connsiteY5" fmla="*/ 424815 h 528637"/>
                <a:gd name="connsiteX6" fmla="*/ 123825 w 450532"/>
                <a:gd name="connsiteY6" fmla="*/ 339090 h 528637"/>
                <a:gd name="connsiteX7" fmla="*/ 123825 w 450532"/>
                <a:gd name="connsiteY7" fmla="*/ 298132 h 528637"/>
                <a:gd name="connsiteX8" fmla="*/ 450532 w 450532"/>
                <a:gd name="connsiteY8" fmla="*/ 298132 h 528637"/>
                <a:gd name="connsiteX9" fmla="*/ 450532 w 450532"/>
                <a:gd name="connsiteY9" fmla="*/ 181927 h 528637"/>
                <a:gd name="connsiteX10" fmla="*/ 225742 w 450532"/>
                <a:gd name="connsiteY10" fmla="*/ 0 h 528637"/>
                <a:gd name="connsiteX11" fmla="*/ 0 w 450532"/>
                <a:gd name="connsiteY11" fmla="*/ 181927 h 528637"/>
                <a:gd name="connsiteX12" fmla="*/ 0 w 450532"/>
                <a:gd name="connsiteY12" fmla="*/ 348615 h 528637"/>
                <a:gd name="connsiteX13" fmla="*/ 225742 w 450532"/>
                <a:gd name="connsiteY13" fmla="*/ 528637 h 528637"/>
                <a:gd name="connsiteX14" fmla="*/ 225742 w 450532"/>
                <a:gd name="connsiteY14" fmla="*/ 103823 h 528637"/>
                <a:gd name="connsiteX15" fmla="*/ 326707 w 450532"/>
                <a:gd name="connsiteY15" fmla="*/ 189548 h 528637"/>
                <a:gd name="connsiteX16" fmla="*/ 326707 w 450532"/>
                <a:gd name="connsiteY16" fmla="*/ 216218 h 528637"/>
                <a:gd name="connsiteX17" fmla="*/ 123825 w 450532"/>
                <a:gd name="connsiteY17" fmla="*/ 216218 h 528637"/>
                <a:gd name="connsiteX18" fmla="*/ 123825 w 450532"/>
                <a:gd name="connsiteY18" fmla="*/ 190500 h 528637"/>
                <a:gd name="connsiteX19" fmla="*/ 225742 w 450532"/>
                <a:gd name="connsiteY19" fmla="*/ 103823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2" h="528637">
                  <a:moveTo>
                    <a:pt x="225742" y="528637"/>
                  </a:moveTo>
                  <a:cubicBezTo>
                    <a:pt x="374332" y="528637"/>
                    <a:pt x="450532" y="465773"/>
                    <a:pt x="450532" y="375285"/>
                  </a:cubicBezTo>
                  <a:lnTo>
                    <a:pt x="450532" y="358140"/>
                  </a:lnTo>
                  <a:lnTo>
                    <a:pt x="326707" y="358140"/>
                  </a:lnTo>
                  <a:lnTo>
                    <a:pt x="326707" y="361950"/>
                  </a:lnTo>
                  <a:cubicBezTo>
                    <a:pt x="326707" y="402907"/>
                    <a:pt x="293370" y="424815"/>
                    <a:pt x="226695" y="424815"/>
                  </a:cubicBezTo>
                  <a:cubicBezTo>
                    <a:pt x="158115" y="424815"/>
                    <a:pt x="123825" y="396240"/>
                    <a:pt x="123825" y="339090"/>
                  </a:cubicBezTo>
                  <a:lnTo>
                    <a:pt x="123825" y="298132"/>
                  </a:lnTo>
                  <a:lnTo>
                    <a:pt x="450532" y="298132"/>
                  </a:lnTo>
                  <a:lnTo>
                    <a:pt x="450532" y="181927"/>
                  </a:lnTo>
                  <a:cubicBezTo>
                    <a:pt x="450532" y="67627"/>
                    <a:pt x="374332" y="0"/>
                    <a:pt x="225742" y="0"/>
                  </a:cubicBezTo>
                  <a:cubicBezTo>
                    <a:pt x="77152" y="0"/>
                    <a:pt x="0" y="70485"/>
                    <a:pt x="0" y="181927"/>
                  </a:cubicBezTo>
                  <a:lnTo>
                    <a:pt x="0" y="348615"/>
                  </a:lnTo>
                  <a:cubicBezTo>
                    <a:pt x="0" y="460057"/>
                    <a:pt x="76200" y="528637"/>
                    <a:pt x="225742" y="528637"/>
                  </a:cubicBezTo>
                  <a:close/>
                  <a:moveTo>
                    <a:pt x="225742" y="103823"/>
                  </a:moveTo>
                  <a:cubicBezTo>
                    <a:pt x="292417" y="103823"/>
                    <a:pt x="326707" y="132398"/>
                    <a:pt x="326707" y="189548"/>
                  </a:cubicBezTo>
                  <a:lnTo>
                    <a:pt x="326707" y="216218"/>
                  </a:lnTo>
                  <a:lnTo>
                    <a:pt x="123825" y="216218"/>
                  </a:lnTo>
                  <a:lnTo>
                    <a:pt x="123825" y="190500"/>
                  </a:lnTo>
                  <a:cubicBezTo>
                    <a:pt x="123825" y="132398"/>
                    <a:pt x="158115" y="103823"/>
                    <a:pt x="225742" y="1038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C27BA0-9FDE-5544-08AA-FE391C8349F1}"/>
                </a:ext>
              </a:extLst>
            </p:cNvPr>
            <p:cNvSpPr/>
            <p:nvPr/>
          </p:nvSpPr>
          <p:spPr>
            <a:xfrm>
              <a:off x="2343572" y="142337"/>
              <a:ext cx="110173" cy="202230"/>
            </a:xfrm>
            <a:custGeom>
              <a:avLst/>
              <a:gdLst>
                <a:gd name="connsiteX0" fmla="*/ 56198 w 283845"/>
                <a:gd name="connsiteY0" fmla="*/ 48577 h 521017"/>
                <a:gd name="connsiteX1" fmla="*/ 0 w 283845"/>
                <a:gd name="connsiteY1" fmla="*/ 224790 h 521017"/>
                <a:gd name="connsiteX2" fmla="*/ 0 w 283845"/>
                <a:gd name="connsiteY2" fmla="*/ 521018 h 521017"/>
                <a:gd name="connsiteX3" fmla="*/ 128588 w 283845"/>
                <a:gd name="connsiteY3" fmla="*/ 521018 h 521017"/>
                <a:gd name="connsiteX4" fmla="*/ 128588 w 283845"/>
                <a:gd name="connsiteY4" fmla="*/ 220980 h 521017"/>
                <a:gd name="connsiteX5" fmla="*/ 152400 w 283845"/>
                <a:gd name="connsiteY5" fmla="*/ 134302 h 521017"/>
                <a:gd name="connsiteX6" fmla="*/ 243840 w 283845"/>
                <a:gd name="connsiteY6" fmla="*/ 112395 h 521017"/>
                <a:gd name="connsiteX7" fmla="*/ 283845 w 283845"/>
                <a:gd name="connsiteY7" fmla="*/ 112395 h 521017"/>
                <a:gd name="connsiteX8" fmla="*/ 283845 w 283845"/>
                <a:gd name="connsiteY8" fmla="*/ 0 h 521017"/>
                <a:gd name="connsiteX9" fmla="*/ 254318 w 283845"/>
                <a:gd name="connsiteY9" fmla="*/ 0 h 521017"/>
                <a:gd name="connsiteX10" fmla="*/ 56198 w 283845"/>
                <a:gd name="connsiteY10" fmla="*/ 48577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45" h="521017">
                  <a:moveTo>
                    <a:pt x="56198" y="48577"/>
                  </a:moveTo>
                  <a:cubicBezTo>
                    <a:pt x="19050" y="81915"/>
                    <a:pt x="0" y="140018"/>
                    <a:pt x="0" y="224790"/>
                  </a:cubicBezTo>
                  <a:lnTo>
                    <a:pt x="0" y="521018"/>
                  </a:lnTo>
                  <a:lnTo>
                    <a:pt x="128588" y="521018"/>
                  </a:lnTo>
                  <a:lnTo>
                    <a:pt x="128588" y="220980"/>
                  </a:lnTo>
                  <a:cubicBezTo>
                    <a:pt x="128588" y="178118"/>
                    <a:pt x="136208" y="148590"/>
                    <a:pt x="152400" y="134302"/>
                  </a:cubicBezTo>
                  <a:cubicBezTo>
                    <a:pt x="168593" y="120015"/>
                    <a:pt x="199073" y="112395"/>
                    <a:pt x="243840" y="112395"/>
                  </a:cubicBezTo>
                  <a:lnTo>
                    <a:pt x="283845" y="112395"/>
                  </a:lnTo>
                  <a:lnTo>
                    <a:pt x="283845" y="0"/>
                  </a:lnTo>
                  <a:lnTo>
                    <a:pt x="254318" y="0"/>
                  </a:lnTo>
                  <a:cubicBezTo>
                    <a:pt x="159068" y="0"/>
                    <a:pt x="93345" y="15240"/>
                    <a:pt x="56198" y="48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80782-DFF5-7B03-AFB1-90D8B825ABCA}"/>
                </a:ext>
              </a:extLst>
            </p:cNvPr>
            <p:cNvSpPr/>
            <p:nvPr/>
          </p:nvSpPr>
          <p:spPr>
            <a:xfrm>
              <a:off x="1422260" y="385605"/>
              <a:ext cx="190769" cy="252140"/>
            </a:xfrm>
            <a:custGeom>
              <a:avLst/>
              <a:gdLst>
                <a:gd name="connsiteX0" fmla="*/ 247650 w 491490"/>
                <a:gd name="connsiteY0" fmla="*/ 0 h 649604"/>
                <a:gd name="connsiteX1" fmla="*/ 0 w 491490"/>
                <a:gd name="connsiteY1" fmla="*/ 226695 h 649604"/>
                <a:gd name="connsiteX2" fmla="*/ 0 w 491490"/>
                <a:gd name="connsiteY2" fmla="*/ 422910 h 649604"/>
                <a:gd name="connsiteX3" fmla="*/ 246697 w 491490"/>
                <a:gd name="connsiteY3" fmla="*/ 649605 h 649604"/>
                <a:gd name="connsiteX4" fmla="*/ 491490 w 491490"/>
                <a:gd name="connsiteY4" fmla="*/ 422910 h 649604"/>
                <a:gd name="connsiteX5" fmla="*/ 491490 w 491490"/>
                <a:gd name="connsiteY5" fmla="*/ 391478 h 649604"/>
                <a:gd name="connsiteX6" fmla="*/ 365760 w 491490"/>
                <a:gd name="connsiteY6" fmla="*/ 391478 h 649604"/>
                <a:gd name="connsiteX7" fmla="*/ 365760 w 491490"/>
                <a:gd name="connsiteY7" fmla="*/ 424815 h 649604"/>
                <a:gd name="connsiteX8" fmla="*/ 247650 w 491490"/>
                <a:gd name="connsiteY8" fmla="*/ 535305 h 649604"/>
                <a:gd name="connsiteX9" fmla="*/ 128588 w 491490"/>
                <a:gd name="connsiteY9" fmla="*/ 416242 h 649604"/>
                <a:gd name="connsiteX10" fmla="*/ 128588 w 491490"/>
                <a:gd name="connsiteY10" fmla="*/ 238125 h 649604"/>
                <a:gd name="connsiteX11" fmla="*/ 247650 w 491490"/>
                <a:gd name="connsiteY11" fmla="*/ 115253 h 649604"/>
                <a:gd name="connsiteX12" fmla="*/ 365760 w 491490"/>
                <a:gd name="connsiteY12" fmla="*/ 229553 h 649604"/>
                <a:gd name="connsiteX13" fmla="*/ 365760 w 491490"/>
                <a:gd name="connsiteY13" fmla="*/ 259080 h 649604"/>
                <a:gd name="connsiteX14" fmla="*/ 491490 w 491490"/>
                <a:gd name="connsiteY14" fmla="*/ 259080 h 649604"/>
                <a:gd name="connsiteX15" fmla="*/ 491490 w 491490"/>
                <a:gd name="connsiteY15" fmla="*/ 227648 h 649604"/>
                <a:gd name="connsiteX16" fmla="*/ 247650 w 491490"/>
                <a:gd name="connsiteY16" fmla="*/ 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90" h="649604">
                  <a:moveTo>
                    <a:pt x="247650" y="0"/>
                  </a:moveTo>
                  <a:cubicBezTo>
                    <a:pt x="83820" y="0"/>
                    <a:pt x="0" y="85725"/>
                    <a:pt x="0" y="226695"/>
                  </a:cubicBezTo>
                  <a:lnTo>
                    <a:pt x="0" y="422910"/>
                  </a:lnTo>
                  <a:cubicBezTo>
                    <a:pt x="0" y="564833"/>
                    <a:pt x="81915" y="649605"/>
                    <a:pt x="246697" y="649605"/>
                  </a:cubicBezTo>
                  <a:cubicBezTo>
                    <a:pt x="409575" y="649605"/>
                    <a:pt x="491490" y="564833"/>
                    <a:pt x="491490" y="422910"/>
                  </a:cubicBezTo>
                  <a:lnTo>
                    <a:pt x="491490" y="391478"/>
                  </a:lnTo>
                  <a:lnTo>
                    <a:pt x="365760" y="391478"/>
                  </a:lnTo>
                  <a:lnTo>
                    <a:pt x="365760" y="424815"/>
                  </a:lnTo>
                  <a:cubicBezTo>
                    <a:pt x="365760" y="498158"/>
                    <a:pt x="326708" y="535305"/>
                    <a:pt x="247650" y="535305"/>
                  </a:cubicBezTo>
                  <a:cubicBezTo>
                    <a:pt x="168593" y="535305"/>
                    <a:pt x="128588" y="495300"/>
                    <a:pt x="128588" y="416242"/>
                  </a:cubicBezTo>
                  <a:lnTo>
                    <a:pt x="128588" y="238125"/>
                  </a:lnTo>
                  <a:cubicBezTo>
                    <a:pt x="128588" y="156210"/>
                    <a:pt x="168593" y="115253"/>
                    <a:pt x="247650" y="115253"/>
                  </a:cubicBezTo>
                  <a:cubicBezTo>
                    <a:pt x="326708" y="115253"/>
                    <a:pt x="365760" y="153353"/>
                    <a:pt x="365760" y="229553"/>
                  </a:cubicBezTo>
                  <a:lnTo>
                    <a:pt x="365760" y="259080"/>
                  </a:lnTo>
                  <a:lnTo>
                    <a:pt x="491490" y="259080"/>
                  </a:lnTo>
                  <a:lnTo>
                    <a:pt x="491490" y="227648"/>
                  </a:lnTo>
                  <a:cubicBezTo>
                    <a:pt x="491490" y="85725"/>
                    <a:pt x="410528" y="0"/>
                    <a:pt x="24765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05A855-E5CB-6A68-2F20-AE04A8B73C5E}"/>
                </a:ext>
              </a:extLst>
            </p:cNvPr>
            <p:cNvSpPr/>
            <p:nvPr/>
          </p:nvSpPr>
          <p:spPr>
            <a:xfrm>
              <a:off x="1651848" y="382278"/>
              <a:ext cx="49540" cy="252140"/>
            </a:xfrm>
            <a:custGeom>
              <a:avLst/>
              <a:gdLst>
                <a:gd name="connsiteX0" fmla="*/ 0 w 127634"/>
                <a:gd name="connsiteY0" fmla="*/ 0 h 649604"/>
                <a:gd name="connsiteX1" fmla="*/ 127635 w 127634"/>
                <a:gd name="connsiteY1" fmla="*/ 0 h 649604"/>
                <a:gd name="connsiteX2" fmla="*/ 127635 w 127634"/>
                <a:gd name="connsiteY2" fmla="*/ 649605 h 649604"/>
                <a:gd name="connsiteX3" fmla="*/ 0 w 127634"/>
                <a:gd name="connsiteY3" fmla="*/ 649605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4" h="649604">
                  <a:moveTo>
                    <a:pt x="0" y="0"/>
                  </a:moveTo>
                  <a:lnTo>
                    <a:pt x="127635" y="0"/>
                  </a:lnTo>
                  <a:lnTo>
                    <a:pt x="127635" y="649605"/>
                  </a:lnTo>
                  <a:lnTo>
                    <a:pt x="0" y="64960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88E46-35D3-3E44-5AC9-611C25A6EB20}"/>
                </a:ext>
              </a:extLst>
            </p:cNvPr>
            <p:cNvSpPr/>
            <p:nvPr/>
          </p:nvSpPr>
          <p:spPr>
            <a:xfrm>
              <a:off x="1736881" y="431818"/>
              <a:ext cx="172287" cy="205188"/>
            </a:xfrm>
            <a:custGeom>
              <a:avLst/>
              <a:gdLst>
                <a:gd name="connsiteX0" fmla="*/ 242888 w 443874"/>
                <a:gd name="connsiteY0" fmla="*/ 0 h 528637"/>
                <a:gd name="connsiteX1" fmla="*/ 224790 w 443874"/>
                <a:gd name="connsiteY1" fmla="*/ 0 h 528637"/>
                <a:gd name="connsiteX2" fmla="*/ 17145 w 443874"/>
                <a:gd name="connsiteY2" fmla="*/ 169545 h 528637"/>
                <a:gd name="connsiteX3" fmla="*/ 138113 w 443874"/>
                <a:gd name="connsiteY3" fmla="*/ 169545 h 528637"/>
                <a:gd name="connsiteX4" fmla="*/ 226695 w 443874"/>
                <a:gd name="connsiteY4" fmla="*/ 106680 h 528637"/>
                <a:gd name="connsiteX5" fmla="*/ 316230 w 443874"/>
                <a:gd name="connsiteY5" fmla="*/ 188595 h 528637"/>
                <a:gd name="connsiteX6" fmla="*/ 316230 w 443874"/>
                <a:gd name="connsiteY6" fmla="*/ 230505 h 528637"/>
                <a:gd name="connsiteX7" fmla="*/ 195263 w 443874"/>
                <a:gd name="connsiteY7" fmla="*/ 213360 h 528637"/>
                <a:gd name="connsiteX8" fmla="*/ 0 w 443874"/>
                <a:gd name="connsiteY8" fmla="*/ 361950 h 528637"/>
                <a:gd name="connsiteX9" fmla="*/ 0 w 443874"/>
                <a:gd name="connsiteY9" fmla="*/ 367665 h 528637"/>
                <a:gd name="connsiteX10" fmla="*/ 208597 w 443874"/>
                <a:gd name="connsiteY10" fmla="*/ 528638 h 528637"/>
                <a:gd name="connsiteX11" fmla="*/ 227647 w 443874"/>
                <a:gd name="connsiteY11" fmla="*/ 528638 h 528637"/>
                <a:gd name="connsiteX12" fmla="*/ 443865 w 443874"/>
                <a:gd name="connsiteY12" fmla="*/ 355283 h 528637"/>
                <a:gd name="connsiteX13" fmla="*/ 443865 w 443874"/>
                <a:gd name="connsiteY13" fmla="*/ 180023 h 528637"/>
                <a:gd name="connsiteX14" fmla="*/ 242888 w 443874"/>
                <a:gd name="connsiteY14" fmla="*/ 0 h 528637"/>
                <a:gd name="connsiteX15" fmla="*/ 316230 w 443874"/>
                <a:gd name="connsiteY15" fmla="*/ 369570 h 528637"/>
                <a:gd name="connsiteX16" fmla="*/ 220980 w 443874"/>
                <a:gd name="connsiteY16" fmla="*/ 439103 h 528637"/>
                <a:gd name="connsiteX17" fmla="*/ 127635 w 443874"/>
                <a:gd name="connsiteY17" fmla="*/ 370523 h 528637"/>
                <a:gd name="connsiteX18" fmla="*/ 127635 w 443874"/>
                <a:gd name="connsiteY18" fmla="*/ 361950 h 528637"/>
                <a:gd name="connsiteX19" fmla="*/ 220980 w 443874"/>
                <a:gd name="connsiteY19" fmla="*/ 294323 h 528637"/>
                <a:gd name="connsiteX20" fmla="*/ 316230 w 443874"/>
                <a:gd name="connsiteY20" fmla="*/ 361950 h 528637"/>
                <a:gd name="connsiteX21" fmla="*/ 316230 w 443874"/>
                <a:gd name="connsiteY21" fmla="*/ 36957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874" h="528637">
                  <a:moveTo>
                    <a:pt x="242888" y="0"/>
                  </a:moveTo>
                  <a:lnTo>
                    <a:pt x="224790" y="0"/>
                  </a:lnTo>
                  <a:cubicBezTo>
                    <a:pt x="80963" y="0"/>
                    <a:pt x="17145" y="55245"/>
                    <a:pt x="17145" y="169545"/>
                  </a:cubicBezTo>
                  <a:lnTo>
                    <a:pt x="138113" y="169545"/>
                  </a:lnTo>
                  <a:cubicBezTo>
                    <a:pt x="138113" y="128588"/>
                    <a:pt x="167640" y="106680"/>
                    <a:pt x="226695" y="106680"/>
                  </a:cubicBezTo>
                  <a:cubicBezTo>
                    <a:pt x="287655" y="106680"/>
                    <a:pt x="316230" y="138113"/>
                    <a:pt x="316230" y="188595"/>
                  </a:cubicBezTo>
                  <a:lnTo>
                    <a:pt x="316230" y="230505"/>
                  </a:lnTo>
                  <a:cubicBezTo>
                    <a:pt x="284797" y="219075"/>
                    <a:pt x="243840" y="213360"/>
                    <a:pt x="195263" y="213360"/>
                  </a:cubicBezTo>
                  <a:cubicBezTo>
                    <a:pt x="65722" y="213360"/>
                    <a:pt x="0" y="262890"/>
                    <a:pt x="0" y="361950"/>
                  </a:cubicBezTo>
                  <a:lnTo>
                    <a:pt x="0" y="367665"/>
                  </a:lnTo>
                  <a:cubicBezTo>
                    <a:pt x="0" y="472440"/>
                    <a:pt x="79057" y="528638"/>
                    <a:pt x="208597" y="528638"/>
                  </a:cubicBezTo>
                  <a:lnTo>
                    <a:pt x="227647" y="528638"/>
                  </a:lnTo>
                  <a:cubicBezTo>
                    <a:pt x="360045" y="528638"/>
                    <a:pt x="443865" y="467678"/>
                    <a:pt x="443865" y="355283"/>
                  </a:cubicBezTo>
                  <a:lnTo>
                    <a:pt x="443865" y="180023"/>
                  </a:lnTo>
                  <a:cubicBezTo>
                    <a:pt x="444818" y="69533"/>
                    <a:pt x="375285" y="0"/>
                    <a:pt x="242888" y="0"/>
                  </a:cubicBezTo>
                  <a:close/>
                  <a:moveTo>
                    <a:pt x="316230" y="369570"/>
                  </a:moveTo>
                  <a:cubicBezTo>
                    <a:pt x="316230" y="410528"/>
                    <a:pt x="280988" y="439103"/>
                    <a:pt x="220980" y="439103"/>
                  </a:cubicBezTo>
                  <a:cubicBezTo>
                    <a:pt x="159068" y="439103"/>
                    <a:pt x="127635" y="416242"/>
                    <a:pt x="127635" y="370523"/>
                  </a:cubicBezTo>
                  <a:lnTo>
                    <a:pt x="127635" y="361950"/>
                  </a:lnTo>
                  <a:cubicBezTo>
                    <a:pt x="127635" y="314325"/>
                    <a:pt x="154305" y="294323"/>
                    <a:pt x="220980" y="294323"/>
                  </a:cubicBezTo>
                  <a:cubicBezTo>
                    <a:pt x="289560" y="294323"/>
                    <a:pt x="316230" y="313373"/>
                    <a:pt x="316230" y="361950"/>
                  </a:cubicBezTo>
                  <a:lnTo>
                    <a:pt x="316230" y="3695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6F4739-C286-A48B-DAC5-C23B959AD272}"/>
                </a:ext>
              </a:extLst>
            </p:cNvPr>
            <p:cNvSpPr/>
            <p:nvPr/>
          </p:nvSpPr>
          <p:spPr>
            <a:xfrm>
              <a:off x="1945766" y="432173"/>
              <a:ext cx="109803" cy="202246"/>
            </a:xfrm>
            <a:custGeom>
              <a:avLst/>
              <a:gdLst>
                <a:gd name="connsiteX0" fmla="*/ 56197 w 282892"/>
                <a:gd name="connsiteY0" fmla="*/ 48617 h 521057"/>
                <a:gd name="connsiteX1" fmla="*/ 0 w 282892"/>
                <a:gd name="connsiteY1" fmla="*/ 224830 h 521057"/>
                <a:gd name="connsiteX2" fmla="*/ 0 w 282892"/>
                <a:gd name="connsiteY2" fmla="*/ 521057 h 521057"/>
                <a:gd name="connsiteX3" fmla="*/ 127635 w 282892"/>
                <a:gd name="connsiteY3" fmla="*/ 521057 h 521057"/>
                <a:gd name="connsiteX4" fmla="*/ 127635 w 282892"/>
                <a:gd name="connsiteY4" fmla="*/ 221020 h 521057"/>
                <a:gd name="connsiteX5" fmla="*/ 151447 w 282892"/>
                <a:gd name="connsiteY5" fmla="*/ 134342 h 521057"/>
                <a:gd name="connsiteX6" fmla="*/ 242888 w 282892"/>
                <a:gd name="connsiteY6" fmla="*/ 112435 h 521057"/>
                <a:gd name="connsiteX7" fmla="*/ 282893 w 282892"/>
                <a:gd name="connsiteY7" fmla="*/ 112435 h 521057"/>
                <a:gd name="connsiteX8" fmla="*/ 282893 w 282892"/>
                <a:gd name="connsiteY8" fmla="*/ 40 h 521057"/>
                <a:gd name="connsiteX9" fmla="*/ 253365 w 282892"/>
                <a:gd name="connsiteY9" fmla="*/ 40 h 521057"/>
                <a:gd name="connsiteX10" fmla="*/ 56197 w 282892"/>
                <a:gd name="connsiteY10" fmla="*/ 48617 h 5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92" h="521057">
                  <a:moveTo>
                    <a:pt x="56197" y="48617"/>
                  </a:moveTo>
                  <a:cubicBezTo>
                    <a:pt x="19050" y="81955"/>
                    <a:pt x="0" y="140057"/>
                    <a:pt x="0" y="224830"/>
                  </a:cubicBezTo>
                  <a:lnTo>
                    <a:pt x="0" y="521057"/>
                  </a:lnTo>
                  <a:lnTo>
                    <a:pt x="127635" y="521057"/>
                  </a:lnTo>
                  <a:lnTo>
                    <a:pt x="127635" y="221020"/>
                  </a:lnTo>
                  <a:cubicBezTo>
                    <a:pt x="127635" y="178157"/>
                    <a:pt x="135255" y="148630"/>
                    <a:pt x="151447" y="134342"/>
                  </a:cubicBezTo>
                  <a:cubicBezTo>
                    <a:pt x="167640" y="120055"/>
                    <a:pt x="198120" y="112435"/>
                    <a:pt x="242888" y="112435"/>
                  </a:cubicBezTo>
                  <a:lnTo>
                    <a:pt x="282893" y="112435"/>
                  </a:lnTo>
                  <a:lnTo>
                    <a:pt x="282893" y="40"/>
                  </a:lnTo>
                  <a:lnTo>
                    <a:pt x="253365" y="40"/>
                  </a:lnTo>
                  <a:cubicBezTo>
                    <a:pt x="159068" y="-913"/>
                    <a:pt x="93345" y="15280"/>
                    <a:pt x="56197" y="486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4F38A2-3519-CE56-D4CB-94F129A8F01A}"/>
                </a:ext>
              </a:extLst>
            </p:cNvPr>
            <p:cNvSpPr/>
            <p:nvPr/>
          </p:nvSpPr>
          <p:spPr>
            <a:xfrm>
              <a:off x="2083297" y="382278"/>
              <a:ext cx="183745" cy="252140"/>
            </a:xfrm>
            <a:custGeom>
              <a:avLst/>
              <a:gdLst>
                <a:gd name="connsiteX0" fmla="*/ 465772 w 473392"/>
                <a:gd name="connsiteY0" fmla="*/ 136208 h 649604"/>
                <a:gd name="connsiteX1" fmla="*/ 321945 w 473392"/>
                <a:gd name="connsiteY1" fmla="*/ 136208 h 649604"/>
                <a:gd name="connsiteX2" fmla="*/ 213360 w 473392"/>
                <a:gd name="connsiteY2" fmla="*/ 325755 h 649604"/>
                <a:gd name="connsiteX3" fmla="*/ 127635 w 473392"/>
                <a:gd name="connsiteY3" fmla="*/ 325755 h 649604"/>
                <a:gd name="connsiteX4" fmla="*/ 127635 w 473392"/>
                <a:gd name="connsiteY4" fmla="*/ 0 h 649604"/>
                <a:gd name="connsiteX5" fmla="*/ 0 w 473392"/>
                <a:gd name="connsiteY5" fmla="*/ 0 h 649604"/>
                <a:gd name="connsiteX6" fmla="*/ 0 w 473392"/>
                <a:gd name="connsiteY6" fmla="*/ 649605 h 649604"/>
                <a:gd name="connsiteX7" fmla="*/ 127635 w 473392"/>
                <a:gd name="connsiteY7" fmla="*/ 649605 h 649604"/>
                <a:gd name="connsiteX8" fmla="*/ 127635 w 473392"/>
                <a:gd name="connsiteY8" fmla="*/ 433388 h 649604"/>
                <a:gd name="connsiteX9" fmla="*/ 209550 w 473392"/>
                <a:gd name="connsiteY9" fmla="*/ 433388 h 649604"/>
                <a:gd name="connsiteX10" fmla="*/ 325755 w 473392"/>
                <a:gd name="connsiteY10" fmla="*/ 649605 h 649604"/>
                <a:gd name="connsiteX11" fmla="*/ 473393 w 473392"/>
                <a:gd name="connsiteY11" fmla="*/ 649605 h 649604"/>
                <a:gd name="connsiteX12" fmla="*/ 321945 w 473392"/>
                <a:gd name="connsiteY12" fmla="*/ 38481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92" h="649604">
                  <a:moveTo>
                    <a:pt x="465772" y="136208"/>
                  </a:moveTo>
                  <a:lnTo>
                    <a:pt x="321945" y="136208"/>
                  </a:lnTo>
                  <a:lnTo>
                    <a:pt x="213360" y="325755"/>
                  </a:lnTo>
                  <a:lnTo>
                    <a:pt x="127635" y="325755"/>
                  </a:lnTo>
                  <a:lnTo>
                    <a:pt x="127635" y="0"/>
                  </a:lnTo>
                  <a:lnTo>
                    <a:pt x="0" y="0"/>
                  </a:lnTo>
                  <a:lnTo>
                    <a:pt x="0" y="649605"/>
                  </a:lnTo>
                  <a:lnTo>
                    <a:pt x="127635" y="649605"/>
                  </a:lnTo>
                  <a:lnTo>
                    <a:pt x="127635" y="433388"/>
                  </a:lnTo>
                  <a:lnTo>
                    <a:pt x="209550" y="433388"/>
                  </a:lnTo>
                  <a:lnTo>
                    <a:pt x="325755" y="649605"/>
                  </a:lnTo>
                  <a:lnTo>
                    <a:pt x="473393" y="649605"/>
                  </a:lnTo>
                  <a:lnTo>
                    <a:pt x="321945" y="3848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47B6C-5E4F-63C6-D2C0-A57DD5629B5D}"/>
                </a:ext>
              </a:extLst>
            </p:cNvPr>
            <p:cNvSpPr/>
            <p:nvPr/>
          </p:nvSpPr>
          <p:spPr>
            <a:xfrm>
              <a:off x="2279982" y="431818"/>
              <a:ext cx="168217" cy="205188"/>
            </a:xfrm>
            <a:custGeom>
              <a:avLst/>
              <a:gdLst>
                <a:gd name="connsiteX0" fmla="*/ 356235 w 433387"/>
                <a:gd name="connsiteY0" fmla="*/ 244792 h 528637"/>
                <a:gd name="connsiteX1" fmla="*/ 261938 w 433387"/>
                <a:gd name="connsiteY1" fmla="*/ 220028 h 528637"/>
                <a:gd name="connsiteX2" fmla="*/ 234315 w 433387"/>
                <a:gd name="connsiteY2" fmla="*/ 215265 h 528637"/>
                <a:gd name="connsiteX3" fmla="*/ 183832 w 433387"/>
                <a:gd name="connsiteY3" fmla="*/ 204788 h 528637"/>
                <a:gd name="connsiteX4" fmla="*/ 147638 w 433387"/>
                <a:gd name="connsiteY4" fmla="*/ 186690 h 528637"/>
                <a:gd name="connsiteX5" fmla="*/ 133350 w 433387"/>
                <a:gd name="connsiteY5" fmla="*/ 153353 h 528637"/>
                <a:gd name="connsiteX6" fmla="*/ 219075 w 433387"/>
                <a:gd name="connsiteY6" fmla="*/ 96203 h 528637"/>
                <a:gd name="connsiteX7" fmla="*/ 303847 w 433387"/>
                <a:gd name="connsiteY7" fmla="*/ 154305 h 528637"/>
                <a:gd name="connsiteX8" fmla="*/ 303847 w 433387"/>
                <a:gd name="connsiteY8" fmla="*/ 165735 h 528637"/>
                <a:gd name="connsiteX9" fmla="*/ 428625 w 433387"/>
                <a:gd name="connsiteY9" fmla="*/ 165735 h 528637"/>
                <a:gd name="connsiteX10" fmla="*/ 428625 w 433387"/>
                <a:gd name="connsiteY10" fmla="*/ 146685 h 528637"/>
                <a:gd name="connsiteX11" fmla="*/ 216217 w 433387"/>
                <a:gd name="connsiteY11" fmla="*/ 0 h 528637"/>
                <a:gd name="connsiteX12" fmla="*/ 4763 w 433387"/>
                <a:gd name="connsiteY12" fmla="*/ 157163 h 528637"/>
                <a:gd name="connsiteX13" fmla="*/ 4763 w 433387"/>
                <a:gd name="connsiteY13" fmla="*/ 164783 h 528637"/>
                <a:gd name="connsiteX14" fmla="*/ 40957 w 433387"/>
                <a:gd name="connsiteY14" fmla="*/ 261938 h 528637"/>
                <a:gd name="connsiteX15" fmla="*/ 82867 w 433387"/>
                <a:gd name="connsiteY15" fmla="*/ 287655 h 528637"/>
                <a:gd name="connsiteX16" fmla="*/ 180022 w 433387"/>
                <a:gd name="connsiteY16" fmla="*/ 314325 h 528637"/>
                <a:gd name="connsiteX17" fmla="*/ 304800 w 433387"/>
                <a:gd name="connsiteY17" fmla="*/ 377190 h 528637"/>
                <a:gd name="connsiteX18" fmla="*/ 214313 w 433387"/>
                <a:gd name="connsiteY18" fmla="*/ 435292 h 528637"/>
                <a:gd name="connsiteX19" fmla="*/ 124777 w 433387"/>
                <a:gd name="connsiteY19" fmla="*/ 374333 h 528637"/>
                <a:gd name="connsiteX20" fmla="*/ 124777 w 433387"/>
                <a:gd name="connsiteY20" fmla="*/ 363855 h 528637"/>
                <a:gd name="connsiteX21" fmla="*/ 0 w 433387"/>
                <a:gd name="connsiteY21" fmla="*/ 363855 h 528637"/>
                <a:gd name="connsiteX22" fmla="*/ 0 w 433387"/>
                <a:gd name="connsiteY22" fmla="*/ 388620 h 528637"/>
                <a:gd name="connsiteX23" fmla="*/ 217170 w 433387"/>
                <a:gd name="connsiteY23" fmla="*/ 528638 h 528637"/>
                <a:gd name="connsiteX24" fmla="*/ 433388 w 433387"/>
                <a:gd name="connsiteY24" fmla="*/ 368617 h 528637"/>
                <a:gd name="connsiteX25" fmla="*/ 433388 w 433387"/>
                <a:gd name="connsiteY25" fmla="*/ 359092 h 528637"/>
                <a:gd name="connsiteX26" fmla="*/ 397192 w 433387"/>
                <a:gd name="connsiteY26" fmla="*/ 267653 h 528637"/>
                <a:gd name="connsiteX27" fmla="*/ 356235 w 433387"/>
                <a:gd name="connsiteY27" fmla="*/ 24479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3387" h="528637">
                  <a:moveTo>
                    <a:pt x="356235" y="244792"/>
                  </a:moveTo>
                  <a:cubicBezTo>
                    <a:pt x="321945" y="231458"/>
                    <a:pt x="300038" y="226695"/>
                    <a:pt x="261938" y="220028"/>
                  </a:cubicBezTo>
                  <a:cubicBezTo>
                    <a:pt x="257175" y="219075"/>
                    <a:pt x="247650" y="217170"/>
                    <a:pt x="234315" y="215265"/>
                  </a:cubicBezTo>
                  <a:cubicBezTo>
                    <a:pt x="207645" y="211455"/>
                    <a:pt x="203835" y="210503"/>
                    <a:pt x="183832" y="204788"/>
                  </a:cubicBezTo>
                  <a:cubicBezTo>
                    <a:pt x="163830" y="200025"/>
                    <a:pt x="158115" y="195263"/>
                    <a:pt x="147638" y="186690"/>
                  </a:cubicBezTo>
                  <a:cubicBezTo>
                    <a:pt x="136207" y="178117"/>
                    <a:pt x="133350" y="167640"/>
                    <a:pt x="133350" y="153353"/>
                  </a:cubicBezTo>
                  <a:cubicBezTo>
                    <a:pt x="133350" y="115253"/>
                    <a:pt x="161925" y="96203"/>
                    <a:pt x="219075" y="96203"/>
                  </a:cubicBezTo>
                  <a:cubicBezTo>
                    <a:pt x="276225" y="96203"/>
                    <a:pt x="303847" y="115253"/>
                    <a:pt x="303847" y="154305"/>
                  </a:cubicBezTo>
                  <a:lnTo>
                    <a:pt x="303847" y="165735"/>
                  </a:lnTo>
                  <a:lnTo>
                    <a:pt x="428625" y="165735"/>
                  </a:lnTo>
                  <a:lnTo>
                    <a:pt x="428625" y="146685"/>
                  </a:lnTo>
                  <a:cubicBezTo>
                    <a:pt x="428625" y="55245"/>
                    <a:pt x="356235" y="0"/>
                    <a:pt x="216217" y="0"/>
                  </a:cubicBezTo>
                  <a:cubicBezTo>
                    <a:pt x="77152" y="0"/>
                    <a:pt x="4763" y="59055"/>
                    <a:pt x="4763" y="157163"/>
                  </a:cubicBezTo>
                  <a:lnTo>
                    <a:pt x="4763" y="164783"/>
                  </a:lnTo>
                  <a:cubicBezTo>
                    <a:pt x="4763" y="208598"/>
                    <a:pt x="21907" y="242888"/>
                    <a:pt x="40957" y="261938"/>
                  </a:cubicBezTo>
                  <a:cubicBezTo>
                    <a:pt x="50482" y="271463"/>
                    <a:pt x="64770" y="280035"/>
                    <a:pt x="82867" y="287655"/>
                  </a:cubicBezTo>
                  <a:cubicBezTo>
                    <a:pt x="121920" y="304800"/>
                    <a:pt x="134302" y="305753"/>
                    <a:pt x="180022" y="314325"/>
                  </a:cubicBezTo>
                  <a:cubicBezTo>
                    <a:pt x="247650" y="325755"/>
                    <a:pt x="304800" y="331470"/>
                    <a:pt x="304800" y="377190"/>
                  </a:cubicBezTo>
                  <a:cubicBezTo>
                    <a:pt x="304800" y="416242"/>
                    <a:pt x="274320" y="435292"/>
                    <a:pt x="214313" y="435292"/>
                  </a:cubicBezTo>
                  <a:cubicBezTo>
                    <a:pt x="154305" y="435292"/>
                    <a:pt x="124777" y="415290"/>
                    <a:pt x="124777" y="374333"/>
                  </a:cubicBezTo>
                  <a:lnTo>
                    <a:pt x="124777" y="363855"/>
                  </a:lnTo>
                  <a:lnTo>
                    <a:pt x="0" y="363855"/>
                  </a:lnTo>
                  <a:lnTo>
                    <a:pt x="0" y="388620"/>
                  </a:lnTo>
                  <a:cubicBezTo>
                    <a:pt x="0" y="475298"/>
                    <a:pt x="74295" y="528638"/>
                    <a:pt x="217170" y="528638"/>
                  </a:cubicBezTo>
                  <a:cubicBezTo>
                    <a:pt x="355282" y="528638"/>
                    <a:pt x="433388" y="470535"/>
                    <a:pt x="433388" y="368617"/>
                  </a:cubicBezTo>
                  <a:lnTo>
                    <a:pt x="433388" y="359092"/>
                  </a:lnTo>
                  <a:cubicBezTo>
                    <a:pt x="433388" y="318135"/>
                    <a:pt x="417195" y="286703"/>
                    <a:pt x="397192" y="267653"/>
                  </a:cubicBezTo>
                  <a:cubicBezTo>
                    <a:pt x="385763" y="259080"/>
                    <a:pt x="372427" y="251460"/>
                    <a:pt x="356235" y="2447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7867FD-01C4-28F9-8770-D1E67A8659C2}"/>
                </a:ext>
              </a:extLst>
            </p:cNvPr>
            <p:cNvSpPr/>
            <p:nvPr/>
          </p:nvSpPr>
          <p:spPr>
            <a:xfrm>
              <a:off x="2476297" y="431818"/>
              <a:ext cx="174145" cy="205188"/>
            </a:xfrm>
            <a:custGeom>
              <a:avLst/>
              <a:gdLst>
                <a:gd name="connsiteX0" fmla="*/ 391477 w 448659"/>
                <a:gd name="connsiteY0" fmla="*/ 51435 h 528637"/>
                <a:gd name="connsiteX1" fmla="*/ 224790 w 448659"/>
                <a:gd name="connsiteY1" fmla="*/ 0 h 528637"/>
                <a:gd name="connsiteX2" fmla="*/ 58102 w 448659"/>
                <a:gd name="connsiteY2" fmla="*/ 51435 h 528637"/>
                <a:gd name="connsiteX3" fmla="*/ 0 w 448659"/>
                <a:gd name="connsiteY3" fmla="*/ 183833 h 528637"/>
                <a:gd name="connsiteX4" fmla="*/ 0 w 448659"/>
                <a:gd name="connsiteY4" fmla="*/ 346710 h 528637"/>
                <a:gd name="connsiteX5" fmla="*/ 223838 w 448659"/>
                <a:gd name="connsiteY5" fmla="*/ 528638 h 528637"/>
                <a:gd name="connsiteX6" fmla="*/ 390525 w 448659"/>
                <a:gd name="connsiteY6" fmla="*/ 477203 h 528637"/>
                <a:gd name="connsiteX7" fmla="*/ 448627 w 448659"/>
                <a:gd name="connsiteY7" fmla="*/ 346710 h 528637"/>
                <a:gd name="connsiteX8" fmla="*/ 448627 w 448659"/>
                <a:gd name="connsiteY8" fmla="*/ 183833 h 528637"/>
                <a:gd name="connsiteX9" fmla="*/ 391477 w 448659"/>
                <a:gd name="connsiteY9" fmla="*/ 51435 h 528637"/>
                <a:gd name="connsiteX10" fmla="*/ 320040 w 448659"/>
                <a:gd name="connsiteY10" fmla="*/ 329565 h 528637"/>
                <a:gd name="connsiteX11" fmla="*/ 224790 w 448659"/>
                <a:gd name="connsiteY11" fmla="*/ 417195 h 528637"/>
                <a:gd name="connsiteX12" fmla="*/ 129540 w 448659"/>
                <a:gd name="connsiteY12" fmla="*/ 329565 h 528637"/>
                <a:gd name="connsiteX13" fmla="*/ 129540 w 448659"/>
                <a:gd name="connsiteY13" fmla="*/ 200025 h 528637"/>
                <a:gd name="connsiteX14" fmla="*/ 224790 w 448659"/>
                <a:gd name="connsiteY14" fmla="*/ 112395 h 528637"/>
                <a:gd name="connsiteX15" fmla="*/ 320040 w 448659"/>
                <a:gd name="connsiteY15" fmla="*/ 200025 h 528637"/>
                <a:gd name="connsiteX16" fmla="*/ 320040 w 448659"/>
                <a:gd name="connsiteY16" fmla="*/ 32956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659" h="528637">
                  <a:moveTo>
                    <a:pt x="391477" y="51435"/>
                  </a:moveTo>
                  <a:cubicBezTo>
                    <a:pt x="353377" y="17145"/>
                    <a:pt x="297180" y="0"/>
                    <a:pt x="224790" y="0"/>
                  </a:cubicBezTo>
                  <a:cubicBezTo>
                    <a:pt x="151448" y="0"/>
                    <a:pt x="96202" y="17145"/>
                    <a:pt x="58102" y="51435"/>
                  </a:cubicBezTo>
                  <a:cubicBezTo>
                    <a:pt x="20002" y="85725"/>
                    <a:pt x="0" y="130492"/>
                    <a:pt x="0" y="183833"/>
                  </a:cubicBezTo>
                  <a:lnTo>
                    <a:pt x="0" y="346710"/>
                  </a:lnTo>
                  <a:cubicBezTo>
                    <a:pt x="0" y="453390"/>
                    <a:pt x="78105" y="528638"/>
                    <a:pt x="223838" y="528638"/>
                  </a:cubicBezTo>
                  <a:cubicBezTo>
                    <a:pt x="296227" y="528638"/>
                    <a:pt x="351473" y="511492"/>
                    <a:pt x="390525" y="477203"/>
                  </a:cubicBezTo>
                  <a:cubicBezTo>
                    <a:pt x="428625" y="442913"/>
                    <a:pt x="448627" y="399098"/>
                    <a:pt x="448627" y="346710"/>
                  </a:cubicBezTo>
                  <a:lnTo>
                    <a:pt x="448627" y="183833"/>
                  </a:lnTo>
                  <a:cubicBezTo>
                    <a:pt x="449580" y="131445"/>
                    <a:pt x="429577" y="86678"/>
                    <a:pt x="391477" y="51435"/>
                  </a:cubicBezTo>
                  <a:close/>
                  <a:moveTo>
                    <a:pt x="320040" y="329565"/>
                  </a:moveTo>
                  <a:cubicBezTo>
                    <a:pt x="320040" y="387667"/>
                    <a:pt x="288607" y="417195"/>
                    <a:pt x="224790" y="417195"/>
                  </a:cubicBezTo>
                  <a:cubicBezTo>
                    <a:pt x="160973" y="417195"/>
                    <a:pt x="129540" y="387667"/>
                    <a:pt x="129540" y="329565"/>
                  </a:cubicBezTo>
                  <a:lnTo>
                    <a:pt x="129540" y="200025"/>
                  </a:lnTo>
                  <a:cubicBezTo>
                    <a:pt x="129540" y="141923"/>
                    <a:pt x="160973" y="112395"/>
                    <a:pt x="224790" y="112395"/>
                  </a:cubicBezTo>
                  <a:cubicBezTo>
                    <a:pt x="288607" y="112395"/>
                    <a:pt x="320040" y="141923"/>
                    <a:pt x="320040" y="200025"/>
                  </a:cubicBezTo>
                  <a:lnTo>
                    <a:pt x="320040" y="3295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9AADF7-1C60-584A-E67C-B8E8B1F4150C}"/>
                </a:ext>
              </a:extLst>
            </p:cNvPr>
            <p:cNvSpPr/>
            <p:nvPr/>
          </p:nvSpPr>
          <p:spPr>
            <a:xfrm>
              <a:off x="2686291" y="431818"/>
              <a:ext cx="173023" cy="202230"/>
            </a:xfrm>
            <a:custGeom>
              <a:avLst/>
              <a:gdLst>
                <a:gd name="connsiteX0" fmla="*/ 222885 w 445769"/>
                <a:gd name="connsiteY0" fmla="*/ 0 h 521017"/>
                <a:gd name="connsiteX1" fmla="*/ 0 w 445769"/>
                <a:gd name="connsiteY1" fmla="*/ 183833 h 521017"/>
                <a:gd name="connsiteX2" fmla="*/ 0 w 445769"/>
                <a:gd name="connsiteY2" fmla="*/ 521017 h 521017"/>
                <a:gd name="connsiteX3" fmla="*/ 127635 w 445769"/>
                <a:gd name="connsiteY3" fmla="*/ 521017 h 521017"/>
                <a:gd name="connsiteX4" fmla="*/ 127635 w 445769"/>
                <a:gd name="connsiteY4" fmla="*/ 198120 h 521017"/>
                <a:gd name="connsiteX5" fmla="*/ 222885 w 445769"/>
                <a:gd name="connsiteY5" fmla="*/ 112395 h 521017"/>
                <a:gd name="connsiteX6" fmla="*/ 318135 w 445769"/>
                <a:gd name="connsiteY6" fmla="*/ 198120 h 521017"/>
                <a:gd name="connsiteX7" fmla="*/ 318135 w 445769"/>
                <a:gd name="connsiteY7" fmla="*/ 521017 h 521017"/>
                <a:gd name="connsiteX8" fmla="*/ 445770 w 445769"/>
                <a:gd name="connsiteY8" fmla="*/ 521017 h 521017"/>
                <a:gd name="connsiteX9" fmla="*/ 445770 w 445769"/>
                <a:gd name="connsiteY9" fmla="*/ 183833 h 521017"/>
                <a:gd name="connsiteX10" fmla="*/ 222885 w 445769"/>
                <a:gd name="connsiteY10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69" h="521017">
                  <a:moveTo>
                    <a:pt x="222885" y="0"/>
                  </a:moveTo>
                  <a:cubicBezTo>
                    <a:pt x="73343" y="0"/>
                    <a:pt x="0" y="69533"/>
                    <a:pt x="0" y="183833"/>
                  </a:cubicBezTo>
                  <a:lnTo>
                    <a:pt x="0" y="521017"/>
                  </a:lnTo>
                  <a:lnTo>
                    <a:pt x="127635" y="521017"/>
                  </a:lnTo>
                  <a:lnTo>
                    <a:pt x="127635" y="198120"/>
                  </a:lnTo>
                  <a:cubicBezTo>
                    <a:pt x="127635" y="140970"/>
                    <a:pt x="159068" y="112395"/>
                    <a:pt x="222885" y="112395"/>
                  </a:cubicBezTo>
                  <a:cubicBezTo>
                    <a:pt x="286703" y="112395"/>
                    <a:pt x="318135" y="140970"/>
                    <a:pt x="318135" y="198120"/>
                  </a:cubicBezTo>
                  <a:lnTo>
                    <a:pt x="318135" y="521017"/>
                  </a:lnTo>
                  <a:lnTo>
                    <a:pt x="445770" y="521017"/>
                  </a:lnTo>
                  <a:lnTo>
                    <a:pt x="445770" y="183833"/>
                  </a:lnTo>
                  <a:cubicBezTo>
                    <a:pt x="445770" y="69533"/>
                    <a:pt x="373380" y="0"/>
                    <a:pt x="22288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CA3983-B118-038D-7861-A4199E0DB83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EFD7C0-0C4F-290B-9CB5-95F1F4343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8834" y="2711691"/>
            <a:ext cx="2964351" cy="1434618"/>
          </a:xfrm>
        </p:spPr>
        <p:txBody>
          <a:bodyPr anchor="ctr">
            <a:noAutofit/>
          </a:bodyPr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1">
            <a:extLst>
              <a:ext uri="{FF2B5EF4-FFF2-40B4-BE49-F238E27FC236}">
                <a16:creationId xmlns:a16="http://schemas.microsoft.com/office/drawing/2014/main" id="{EC222B30-1C50-B55B-96D0-F619EE1831F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8208834" y="5158302"/>
            <a:ext cx="720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DBA89E50-F3A5-1969-260B-26B8F9D17B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65770" y="4798303"/>
            <a:ext cx="2767411" cy="720000"/>
          </a:xfrm>
        </p:spPr>
        <p:txBody>
          <a:bodyPr anchor="ctr">
            <a:noAutofit/>
          </a:bodyPr>
          <a:lstStyle>
            <a:lvl1pPr>
              <a:defRPr sz="1600">
                <a:solidFill>
                  <a:schemeClr val="bg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6706AF-D87C-7311-6C8D-2397D6AF4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027321" y="2201593"/>
            <a:ext cx="2137358" cy="2454815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7D82004C-7768-3393-6DBC-9CF6ED750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7035" y="2813447"/>
            <a:ext cx="1897932" cy="1231106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80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84CE04-BC38-F9D6-BCC1-2A6A6AFDA6E1}"/>
              </a:ext>
            </a:extLst>
          </p:cNvPr>
          <p:cNvGrpSpPr/>
          <p:nvPr userDrawn="1"/>
        </p:nvGrpSpPr>
        <p:grpSpPr>
          <a:xfrm>
            <a:off x="658813" y="657225"/>
            <a:ext cx="1963737" cy="654579"/>
            <a:chOff x="658813" y="0"/>
            <a:chExt cx="2200501" cy="733500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23CA03-0816-0CDA-A236-3E78F8B65FA0}"/>
                </a:ext>
              </a:extLst>
            </p:cNvPr>
            <p:cNvSpPr/>
            <p:nvPr/>
          </p:nvSpPr>
          <p:spPr>
            <a:xfrm rot="20249974">
              <a:off x="831498" y="219908"/>
              <a:ext cx="293555" cy="293555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01CC2A-413F-3C1C-1EC3-10BC9248E4AB}"/>
                </a:ext>
              </a:extLst>
            </p:cNvPr>
            <p:cNvSpPr/>
            <p:nvPr/>
          </p:nvSpPr>
          <p:spPr>
            <a:xfrm>
              <a:off x="834794" y="448455"/>
              <a:ext cx="462504" cy="285045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48A461-3BC6-2D38-4877-7BC10F04B989}"/>
                </a:ext>
              </a:extLst>
            </p:cNvPr>
            <p:cNvSpPr/>
            <p:nvPr/>
          </p:nvSpPr>
          <p:spPr>
            <a:xfrm>
              <a:off x="658813" y="0"/>
              <a:ext cx="638485" cy="600775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75D522-2F45-3D0A-3241-D791D3C2E0FE}"/>
                </a:ext>
              </a:extLst>
            </p:cNvPr>
            <p:cNvSpPr/>
            <p:nvPr/>
          </p:nvSpPr>
          <p:spPr>
            <a:xfrm>
              <a:off x="1430024" y="99081"/>
              <a:ext cx="192248" cy="245486"/>
            </a:xfrm>
            <a:custGeom>
              <a:avLst/>
              <a:gdLst>
                <a:gd name="connsiteX0" fmla="*/ 245745 w 495300"/>
                <a:gd name="connsiteY0" fmla="*/ 0 h 632460"/>
                <a:gd name="connsiteX1" fmla="*/ 0 w 495300"/>
                <a:gd name="connsiteY1" fmla="*/ 0 h 632460"/>
                <a:gd name="connsiteX2" fmla="*/ 0 w 495300"/>
                <a:gd name="connsiteY2" fmla="*/ 632460 h 632460"/>
                <a:gd name="connsiteX3" fmla="*/ 127635 w 495300"/>
                <a:gd name="connsiteY3" fmla="*/ 632460 h 632460"/>
                <a:gd name="connsiteX4" fmla="*/ 127635 w 495300"/>
                <a:gd name="connsiteY4" fmla="*/ 455295 h 632460"/>
                <a:gd name="connsiteX5" fmla="*/ 266700 w 495300"/>
                <a:gd name="connsiteY5" fmla="*/ 455295 h 632460"/>
                <a:gd name="connsiteX6" fmla="*/ 495300 w 495300"/>
                <a:gd name="connsiteY6" fmla="*/ 259080 h 632460"/>
                <a:gd name="connsiteX7" fmla="*/ 495300 w 495300"/>
                <a:gd name="connsiteY7" fmla="*/ 196215 h 632460"/>
                <a:gd name="connsiteX8" fmla="*/ 245745 w 495300"/>
                <a:gd name="connsiteY8" fmla="*/ 0 h 632460"/>
                <a:gd name="connsiteX9" fmla="*/ 366713 w 495300"/>
                <a:gd name="connsiteY9" fmla="*/ 243840 h 632460"/>
                <a:gd name="connsiteX10" fmla="*/ 244793 w 495300"/>
                <a:gd name="connsiteY10" fmla="*/ 340995 h 632460"/>
                <a:gd name="connsiteX11" fmla="*/ 127635 w 495300"/>
                <a:gd name="connsiteY11" fmla="*/ 340995 h 632460"/>
                <a:gd name="connsiteX12" fmla="*/ 127635 w 495300"/>
                <a:gd name="connsiteY12" fmla="*/ 112395 h 632460"/>
                <a:gd name="connsiteX13" fmla="*/ 244793 w 495300"/>
                <a:gd name="connsiteY13" fmla="*/ 112395 h 632460"/>
                <a:gd name="connsiteX14" fmla="*/ 366713 w 495300"/>
                <a:gd name="connsiteY14" fmla="*/ 209550 h 632460"/>
                <a:gd name="connsiteX15" fmla="*/ 366713 w 495300"/>
                <a:gd name="connsiteY15" fmla="*/ 24384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" h="632460">
                  <a:moveTo>
                    <a:pt x="245745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7635" y="632460"/>
                  </a:lnTo>
                  <a:lnTo>
                    <a:pt x="127635" y="455295"/>
                  </a:lnTo>
                  <a:lnTo>
                    <a:pt x="266700" y="455295"/>
                  </a:lnTo>
                  <a:cubicBezTo>
                    <a:pt x="417195" y="455295"/>
                    <a:pt x="495300" y="375285"/>
                    <a:pt x="495300" y="259080"/>
                  </a:cubicBezTo>
                  <a:lnTo>
                    <a:pt x="495300" y="196215"/>
                  </a:lnTo>
                  <a:cubicBezTo>
                    <a:pt x="495300" y="80963"/>
                    <a:pt x="408622" y="0"/>
                    <a:pt x="245745" y="0"/>
                  </a:cubicBezTo>
                  <a:close/>
                  <a:moveTo>
                    <a:pt x="366713" y="243840"/>
                  </a:moveTo>
                  <a:cubicBezTo>
                    <a:pt x="366713" y="301942"/>
                    <a:pt x="326707" y="340995"/>
                    <a:pt x="244793" y="340995"/>
                  </a:cubicBezTo>
                  <a:lnTo>
                    <a:pt x="127635" y="340995"/>
                  </a:lnTo>
                  <a:lnTo>
                    <a:pt x="127635" y="112395"/>
                  </a:lnTo>
                  <a:lnTo>
                    <a:pt x="244793" y="112395"/>
                  </a:lnTo>
                  <a:cubicBezTo>
                    <a:pt x="326707" y="112395"/>
                    <a:pt x="366713" y="151448"/>
                    <a:pt x="366713" y="209550"/>
                  </a:cubicBezTo>
                  <a:lnTo>
                    <a:pt x="366713" y="2438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061DDD-94BA-F48A-2F6A-7733A89A9A29}"/>
                </a:ext>
              </a:extLst>
            </p:cNvPr>
            <p:cNvSpPr/>
            <p:nvPr/>
          </p:nvSpPr>
          <p:spPr>
            <a:xfrm>
              <a:off x="1648521" y="142337"/>
              <a:ext cx="174502" cy="205188"/>
            </a:xfrm>
            <a:custGeom>
              <a:avLst/>
              <a:gdLst>
                <a:gd name="connsiteX0" fmla="*/ 449580 w 449579"/>
                <a:gd name="connsiteY0" fmla="*/ 346710 h 528637"/>
                <a:gd name="connsiteX1" fmla="*/ 449580 w 449579"/>
                <a:gd name="connsiteY1" fmla="*/ 183832 h 528637"/>
                <a:gd name="connsiteX2" fmla="*/ 391478 w 449579"/>
                <a:gd name="connsiteY2" fmla="*/ 51435 h 528637"/>
                <a:gd name="connsiteX3" fmla="*/ 224790 w 449579"/>
                <a:gd name="connsiteY3" fmla="*/ 0 h 528637"/>
                <a:gd name="connsiteX4" fmla="*/ 58103 w 449579"/>
                <a:gd name="connsiteY4" fmla="*/ 51435 h 528637"/>
                <a:gd name="connsiteX5" fmla="*/ 0 w 449579"/>
                <a:gd name="connsiteY5" fmla="*/ 183832 h 528637"/>
                <a:gd name="connsiteX6" fmla="*/ 0 w 449579"/>
                <a:gd name="connsiteY6" fmla="*/ 346710 h 528637"/>
                <a:gd name="connsiteX7" fmla="*/ 223838 w 449579"/>
                <a:gd name="connsiteY7" fmla="*/ 528637 h 528637"/>
                <a:gd name="connsiteX8" fmla="*/ 390525 w 449579"/>
                <a:gd name="connsiteY8" fmla="*/ 477203 h 528637"/>
                <a:gd name="connsiteX9" fmla="*/ 449580 w 449579"/>
                <a:gd name="connsiteY9" fmla="*/ 346710 h 528637"/>
                <a:gd name="connsiteX10" fmla="*/ 320992 w 449579"/>
                <a:gd name="connsiteY10" fmla="*/ 328612 h 528637"/>
                <a:gd name="connsiteX11" fmla="*/ 225742 w 449579"/>
                <a:gd name="connsiteY11" fmla="*/ 416243 h 528637"/>
                <a:gd name="connsiteX12" fmla="*/ 130492 w 449579"/>
                <a:gd name="connsiteY12" fmla="*/ 328612 h 528637"/>
                <a:gd name="connsiteX13" fmla="*/ 130492 w 449579"/>
                <a:gd name="connsiteY13" fmla="*/ 199073 h 528637"/>
                <a:gd name="connsiteX14" fmla="*/ 225742 w 449579"/>
                <a:gd name="connsiteY14" fmla="*/ 111443 h 528637"/>
                <a:gd name="connsiteX15" fmla="*/ 320992 w 449579"/>
                <a:gd name="connsiteY15" fmla="*/ 199073 h 528637"/>
                <a:gd name="connsiteX16" fmla="*/ 320992 w 449579"/>
                <a:gd name="connsiteY16" fmla="*/ 32861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579" h="528637">
                  <a:moveTo>
                    <a:pt x="449580" y="346710"/>
                  </a:moveTo>
                  <a:lnTo>
                    <a:pt x="449580" y="183832"/>
                  </a:lnTo>
                  <a:cubicBezTo>
                    <a:pt x="449580" y="130493"/>
                    <a:pt x="430530" y="85725"/>
                    <a:pt x="391478" y="51435"/>
                  </a:cubicBezTo>
                  <a:cubicBezTo>
                    <a:pt x="353378" y="17145"/>
                    <a:pt x="297180" y="0"/>
                    <a:pt x="224790" y="0"/>
                  </a:cubicBezTo>
                  <a:cubicBezTo>
                    <a:pt x="151447" y="0"/>
                    <a:pt x="97155" y="17145"/>
                    <a:pt x="58103" y="51435"/>
                  </a:cubicBezTo>
                  <a:cubicBezTo>
                    <a:pt x="20003" y="85725"/>
                    <a:pt x="0" y="130493"/>
                    <a:pt x="0" y="183832"/>
                  </a:cubicBezTo>
                  <a:lnTo>
                    <a:pt x="0" y="346710"/>
                  </a:lnTo>
                  <a:cubicBezTo>
                    <a:pt x="0" y="454343"/>
                    <a:pt x="78105" y="528637"/>
                    <a:pt x="223838" y="528637"/>
                  </a:cubicBezTo>
                  <a:cubicBezTo>
                    <a:pt x="296228" y="528637"/>
                    <a:pt x="351472" y="511493"/>
                    <a:pt x="390525" y="477203"/>
                  </a:cubicBezTo>
                  <a:cubicBezTo>
                    <a:pt x="430530" y="442912"/>
                    <a:pt x="449580" y="400050"/>
                    <a:pt x="449580" y="346710"/>
                  </a:cubicBezTo>
                  <a:close/>
                  <a:moveTo>
                    <a:pt x="320992" y="328612"/>
                  </a:moveTo>
                  <a:cubicBezTo>
                    <a:pt x="320992" y="386715"/>
                    <a:pt x="289560" y="416243"/>
                    <a:pt x="225742" y="416243"/>
                  </a:cubicBezTo>
                  <a:cubicBezTo>
                    <a:pt x="161925" y="416243"/>
                    <a:pt x="130492" y="386715"/>
                    <a:pt x="130492" y="328612"/>
                  </a:cubicBezTo>
                  <a:lnTo>
                    <a:pt x="130492" y="199073"/>
                  </a:lnTo>
                  <a:cubicBezTo>
                    <a:pt x="130492" y="140970"/>
                    <a:pt x="161925" y="111443"/>
                    <a:pt x="225742" y="111443"/>
                  </a:cubicBezTo>
                  <a:cubicBezTo>
                    <a:pt x="289560" y="111443"/>
                    <a:pt x="320992" y="140970"/>
                    <a:pt x="320992" y="199073"/>
                  </a:cubicBezTo>
                  <a:lnTo>
                    <a:pt x="320992" y="3286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5FD1CC-5A9C-4E66-46BC-FBF392EC3935}"/>
                </a:ext>
              </a:extLst>
            </p:cNvPr>
            <p:cNvSpPr/>
            <p:nvPr/>
          </p:nvSpPr>
          <p:spPr>
            <a:xfrm>
              <a:off x="1844466" y="104257"/>
              <a:ext cx="262862" cy="240680"/>
            </a:xfrm>
            <a:custGeom>
              <a:avLst/>
              <a:gdLst>
                <a:gd name="connsiteX0" fmla="*/ 677228 w 677227"/>
                <a:gd name="connsiteY0" fmla="*/ 508635 h 620077"/>
                <a:gd name="connsiteX1" fmla="*/ 623888 w 677227"/>
                <a:gd name="connsiteY1" fmla="*/ 508635 h 620077"/>
                <a:gd name="connsiteX2" fmla="*/ 534353 w 677227"/>
                <a:gd name="connsiteY2" fmla="*/ 409575 h 620077"/>
                <a:gd name="connsiteX3" fmla="*/ 534353 w 677227"/>
                <a:gd name="connsiteY3" fmla="*/ 207645 h 620077"/>
                <a:gd name="connsiteX4" fmla="*/ 674370 w 677227"/>
                <a:gd name="connsiteY4" fmla="*/ 207645 h 620077"/>
                <a:gd name="connsiteX5" fmla="*/ 674370 w 677227"/>
                <a:gd name="connsiteY5" fmla="*/ 105727 h 620077"/>
                <a:gd name="connsiteX6" fmla="*/ 534353 w 677227"/>
                <a:gd name="connsiteY6" fmla="*/ 105727 h 620077"/>
                <a:gd name="connsiteX7" fmla="*/ 534353 w 677227"/>
                <a:gd name="connsiteY7" fmla="*/ 0 h 620077"/>
                <a:gd name="connsiteX8" fmla="*/ 405765 w 677227"/>
                <a:gd name="connsiteY8" fmla="*/ 0 h 620077"/>
                <a:gd name="connsiteX9" fmla="*/ 405765 w 677227"/>
                <a:gd name="connsiteY9" fmla="*/ 105727 h 620077"/>
                <a:gd name="connsiteX10" fmla="*/ 201930 w 677227"/>
                <a:gd name="connsiteY10" fmla="*/ 105727 h 620077"/>
                <a:gd name="connsiteX11" fmla="*/ 201930 w 677227"/>
                <a:gd name="connsiteY11" fmla="*/ 0 h 620077"/>
                <a:gd name="connsiteX12" fmla="*/ 73342 w 677227"/>
                <a:gd name="connsiteY12" fmla="*/ 0 h 620077"/>
                <a:gd name="connsiteX13" fmla="*/ 73342 w 677227"/>
                <a:gd name="connsiteY13" fmla="*/ 105727 h 620077"/>
                <a:gd name="connsiteX14" fmla="*/ 0 w 677227"/>
                <a:gd name="connsiteY14" fmla="*/ 105727 h 620077"/>
                <a:gd name="connsiteX15" fmla="*/ 0 w 677227"/>
                <a:gd name="connsiteY15" fmla="*/ 207645 h 620077"/>
                <a:gd name="connsiteX16" fmla="*/ 73342 w 677227"/>
                <a:gd name="connsiteY16" fmla="*/ 207645 h 620077"/>
                <a:gd name="connsiteX17" fmla="*/ 73342 w 677227"/>
                <a:gd name="connsiteY17" fmla="*/ 418148 h 620077"/>
                <a:gd name="connsiteX18" fmla="*/ 261938 w 677227"/>
                <a:gd name="connsiteY18" fmla="*/ 620078 h 620077"/>
                <a:gd name="connsiteX19" fmla="*/ 344805 w 677227"/>
                <a:gd name="connsiteY19" fmla="*/ 620078 h 620077"/>
                <a:gd name="connsiteX20" fmla="*/ 344805 w 677227"/>
                <a:gd name="connsiteY20" fmla="*/ 508635 h 620077"/>
                <a:gd name="connsiteX21" fmla="*/ 291465 w 677227"/>
                <a:gd name="connsiteY21" fmla="*/ 508635 h 620077"/>
                <a:gd name="connsiteX22" fmla="*/ 201930 w 677227"/>
                <a:gd name="connsiteY22" fmla="*/ 409575 h 620077"/>
                <a:gd name="connsiteX23" fmla="*/ 201930 w 677227"/>
                <a:gd name="connsiteY23" fmla="*/ 207645 h 620077"/>
                <a:gd name="connsiteX24" fmla="*/ 405765 w 677227"/>
                <a:gd name="connsiteY24" fmla="*/ 207645 h 620077"/>
                <a:gd name="connsiteX25" fmla="*/ 405765 w 677227"/>
                <a:gd name="connsiteY25" fmla="*/ 418148 h 620077"/>
                <a:gd name="connsiteX26" fmla="*/ 594360 w 677227"/>
                <a:gd name="connsiteY26" fmla="*/ 620078 h 620077"/>
                <a:gd name="connsiteX27" fmla="*/ 677228 w 677227"/>
                <a:gd name="connsiteY27" fmla="*/ 620078 h 620077"/>
                <a:gd name="connsiteX28" fmla="*/ 677228 w 677227"/>
                <a:gd name="connsiteY28" fmla="*/ 508635 h 62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227" h="620077">
                  <a:moveTo>
                    <a:pt x="677228" y="508635"/>
                  </a:moveTo>
                  <a:lnTo>
                    <a:pt x="623888" y="508635"/>
                  </a:lnTo>
                  <a:cubicBezTo>
                    <a:pt x="557213" y="508635"/>
                    <a:pt x="534353" y="487680"/>
                    <a:pt x="534353" y="409575"/>
                  </a:cubicBezTo>
                  <a:lnTo>
                    <a:pt x="534353" y="207645"/>
                  </a:lnTo>
                  <a:lnTo>
                    <a:pt x="674370" y="207645"/>
                  </a:lnTo>
                  <a:lnTo>
                    <a:pt x="674370" y="105727"/>
                  </a:lnTo>
                  <a:lnTo>
                    <a:pt x="534353" y="105727"/>
                  </a:lnTo>
                  <a:lnTo>
                    <a:pt x="534353" y="0"/>
                  </a:lnTo>
                  <a:lnTo>
                    <a:pt x="405765" y="0"/>
                  </a:lnTo>
                  <a:lnTo>
                    <a:pt x="405765" y="105727"/>
                  </a:lnTo>
                  <a:lnTo>
                    <a:pt x="201930" y="105727"/>
                  </a:lnTo>
                  <a:lnTo>
                    <a:pt x="201930" y="0"/>
                  </a:lnTo>
                  <a:lnTo>
                    <a:pt x="73342" y="0"/>
                  </a:lnTo>
                  <a:lnTo>
                    <a:pt x="73342" y="105727"/>
                  </a:lnTo>
                  <a:lnTo>
                    <a:pt x="0" y="105727"/>
                  </a:lnTo>
                  <a:lnTo>
                    <a:pt x="0" y="207645"/>
                  </a:lnTo>
                  <a:lnTo>
                    <a:pt x="73342" y="207645"/>
                  </a:lnTo>
                  <a:lnTo>
                    <a:pt x="73342" y="418148"/>
                  </a:lnTo>
                  <a:cubicBezTo>
                    <a:pt x="73342" y="562928"/>
                    <a:pt x="125730" y="620078"/>
                    <a:pt x="261938" y="620078"/>
                  </a:cubicBezTo>
                  <a:lnTo>
                    <a:pt x="344805" y="620078"/>
                  </a:lnTo>
                  <a:lnTo>
                    <a:pt x="344805" y="508635"/>
                  </a:lnTo>
                  <a:lnTo>
                    <a:pt x="291465" y="508635"/>
                  </a:lnTo>
                  <a:cubicBezTo>
                    <a:pt x="224790" y="508635"/>
                    <a:pt x="201930" y="487680"/>
                    <a:pt x="201930" y="409575"/>
                  </a:cubicBezTo>
                  <a:lnTo>
                    <a:pt x="201930" y="207645"/>
                  </a:lnTo>
                  <a:lnTo>
                    <a:pt x="405765" y="207645"/>
                  </a:lnTo>
                  <a:lnTo>
                    <a:pt x="405765" y="418148"/>
                  </a:lnTo>
                  <a:cubicBezTo>
                    <a:pt x="405765" y="562928"/>
                    <a:pt x="458153" y="620078"/>
                    <a:pt x="594360" y="620078"/>
                  </a:cubicBezTo>
                  <a:lnTo>
                    <a:pt x="677228" y="620078"/>
                  </a:lnTo>
                  <a:lnTo>
                    <a:pt x="677228" y="5086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56E3ED-0818-BD11-A952-374A93CD440C}"/>
                </a:ext>
              </a:extLst>
            </p:cNvPr>
            <p:cNvSpPr/>
            <p:nvPr/>
          </p:nvSpPr>
          <p:spPr>
            <a:xfrm>
              <a:off x="2133208" y="142337"/>
              <a:ext cx="174872" cy="205188"/>
            </a:xfrm>
            <a:custGeom>
              <a:avLst/>
              <a:gdLst>
                <a:gd name="connsiteX0" fmla="*/ 225742 w 450532"/>
                <a:gd name="connsiteY0" fmla="*/ 528637 h 528637"/>
                <a:gd name="connsiteX1" fmla="*/ 450532 w 450532"/>
                <a:gd name="connsiteY1" fmla="*/ 375285 h 528637"/>
                <a:gd name="connsiteX2" fmla="*/ 450532 w 450532"/>
                <a:gd name="connsiteY2" fmla="*/ 358140 h 528637"/>
                <a:gd name="connsiteX3" fmla="*/ 326707 w 450532"/>
                <a:gd name="connsiteY3" fmla="*/ 358140 h 528637"/>
                <a:gd name="connsiteX4" fmla="*/ 326707 w 450532"/>
                <a:gd name="connsiteY4" fmla="*/ 361950 h 528637"/>
                <a:gd name="connsiteX5" fmla="*/ 226695 w 450532"/>
                <a:gd name="connsiteY5" fmla="*/ 424815 h 528637"/>
                <a:gd name="connsiteX6" fmla="*/ 123825 w 450532"/>
                <a:gd name="connsiteY6" fmla="*/ 339090 h 528637"/>
                <a:gd name="connsiteX7" fmla="*/ 123825 w 450532"/>
                <a:gd name="connsiteY7" fmla="*/ 298132 h 528637"/>
                <a:gd name="connsiteX8" fmla="*/ 450532 w 450532"/>
                <a:gd name="connsiteY8" fmla="*/ 298132 h 528637"/>
                <a:gd name="connsiteX9" fmla="*/ 450532 w 450532"/>
                <a:gd name="connsiteY9" fmla="*/ 181927 h 528637"/>
                <a:gd name="connsiteX10" fmla="*/ 225742 w 450532"/>
                <a:gd name="connsiteY10" fmla="*/ 0 h 528637"/>
                <a:gd name="connsiteX11" fmla="*/ 0 w 450532"/>
                <a:gd name="connsiteY11" fmla="*/ 181927 h 528637"/>
                <a:gd name="connsiteX12" fmla="*/ 0 w 450532"/>
                <a:gd name="connsiteY12" fmla="*/ 348615 h 528637"/>
                <a:gd name="connsiteX13" fmla="*/ 225742 w 450532"/>
                <a:gd name="connsiteY13" fmla="*/ 528637 h 528637"/>
                <a:gd name="connsiteX14" fmla="*/ 225742 w 450532"/>
                <a:gd name="connsiteY14" fmla="*/ 103823 h 528637"/>
                <a:gd name="connsiteX15" fmla="*/ 326707 w 450532"/>
                <a:gd name="connsiteY15" fmla="*/ 189548 h 528637"/>
                <a:gd name="connsiteX16" fmla="*/ 326707 w 450532"/>
                <a:gd name="connsiteY16" fmla="*/ 216218 h 528637"/>
                <a:gd name="connsiteX17" fmla="*/ 123825 w 450532"/>
                <a:gd name="connsiteY17" fmla="*/ 216218 h 528637"/>
                <a:gd name="connsiteX18" fmla="*/ 123825 w 450532"/>
                <a:gd name="connsiteY18" fmla="*/ 190500 h 528637"/>
                <a:gd name="connsiteX19" fmla="*/ 225742 w 450532"/>
                <a:gd name="connsiteY19" fmla="*/ 103823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2" h="528637">
                  <a:moveTo>
                    <a:pt x="225742" y="528637"/>
                  </a:moveTo>
                  <a:cubicBezTo>
                    <a:pt x="374332" y="528637"/>
                    <a:pt x="450532" y="465773"/>
                    <a:pt x="450532" y="375285"/>
                  </a:cubicBezTo>
                  <a:lnTo>
                    <a:pt x="450532" y="358140"/>
                  </a:lnTo>
                  <a:lnTo>
                    <a:pt x="326707" y="358140"/>
                  </a:lnTo>
                  <a:lnTo>
                    <a:pt x="326707" y="361950"/>
                  </a:lnTo>
                  <a:cubicBezTo>
                    <a:pt x="326707" y="402907"/>
                    <a:pt x="293370" y="424815"/>
                    <a:pt x="226695" y="424815"/>
                  </a:cubicBezTo>
                  <a:cubicBezTo>
                    <a:pt x="158115" y="424815"/>
                    <a:pt x="123825" y="396240"/>
                    <a:pt x="123825" y="339090"/>
                  </a:cubicBezTo>
                  <a:lnTo>
                    <a:pt x="123825" y="298132"/>
                  </a:lnTo>
                  <a:lnTo>
                    <a:pt x="450532" y="298132"/>
                  </a:lnTo>
                  <a:lnTo>
                    <a:pt x="450532" y="181927"/>
                  </a:lnTo>
                  <a:cubicBezTo>
                    <a:pt x="450532" y="67627"/>
                    <a:pt x="374332" y="0"/>
                    <a:pt x="225742" y="0"/>
                  </a:cubicBezTo>
                  <a:cubicBezTo>
                    <a:pt x="77152" y="0"/>
                    <a:pt x="0" y="70485"/>
                    <a:pt x="0" y="181927"/>
                  </a:cubicBezTo>
                  <a:lnTo>
                    <a:pt x="0" y="348615"/>
                  </a:lnTo>
                  <a:cubicBezTo>
                    <a:pt x="0" y="460057"/>
                    <a:pt x="76200" y="528637"/>
                    <a:pt x="225742" y="528637"/>
                  </a:cubicBezTo>
                  <a:close/>
                  <a:moveTo>
                    <a:pt x="225742" y="103823"/>
                  </a:moveTo>
                  <a:cubicBezTo>
                    <a:pt x="292417" y="103823"/>
                    <a:pt x="326707" y="132398"/>
                    <a:pt x="326707" y="189548"/>
                  </a:cubicBezTo>
                  <a:lnTo>
                    <a:pt x="326707" y="216218"/>
                  </a:lnTo>
                  <a:lnTo>
                    <a:pt x="123825" y="216218"/>
                  </a:lnTo>
                  <a:lnTo>
                    <a:pt x="123825" y="190500"/>
                  </a:lnTo>
                  <a:cubicBezTo>
                    <a:pt x="123825" y="132398"/>
                    <a:pt x="158115" y="103823"/>
                    <a:pt x="225742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C27BA0-9FDE-5544-08AA-FE391C8349F1}"/>
                </a:ext>
              </a:extLst>
            </p:cNvPr>
            <p:cNvSpPr/>
            <p:nvPr/>
          </p:nvSpPr>
          <p:spPr>
            <a:xfrm>
              <a:off x="2343572" y="142337"/>
              <a:ext cx="110173" cy="202230"/>
            </a:xfrm>
            <a:custGeom>
              <a:avLst/>
              <a:gdLst>
                <a:gd name="connsiteX0" fmla="*/ 56198 w 283845"/>
                <a:gd name="connsiteY0" fmla="*/ 48577 h 521017"/>
                <a:gd name="connsiteX1" fmla="*/ 0 w 283845"/>
                <a:gd name="connsiteY1" fmla="*/ 224790 h 521017"/>
                <a:gd name="connsiteX2" fmla="*/ 0 w 283845"/>
                <a:gd name="connsiteY2" fmla="*/ 521018 h 521017"/>
                <a:gd name="connsiteX3" fmla="*/ 128588 w 283845"/>
                <a:gd name="connsiteY3" fmla="*/ 521018 h 521017"/>
                <a:gd name="connsiteX4" fmla="*/ 128588 w 283845"/>
                <a:gd name="connsiteY4" fmla="*/ 220980 h 521017"/>
                <a:gd name="connsiteX5" fmla="*/ 152400 w 283845"/>
                <a:gd name="connsiteY5" fmla="*/ 134302 h 521017"/>
                <a:gd name="connsiteX6" fmla="*/ 243840 w 283845"/>
                <a:gd name="connsiteY6" fmla="*/ 112395 h 521017"/>
                <a:gd name="connsiteX7" fmla="*/ 283845 w 283845"/>
                <a:gd name="connsiteY7" fmla="*/ 112395 h 521017"/>
                <a:gd name="connsiteX8" fmla="*/ 283845 w 283845"/>
                <a:gd name="connsiteY8" fmla="*/ 0 h 521017"/>
                <a:gd name="connsiteX9" fmla="*/ 254318 w 283845"/>
                <a:gd name="connsiteY9" fmla="*/ 0 h 521017"/>
                <a:gd name="connsiteX10" fmla="*/ 56198 w 283845"/>
                <a:gd name="connsiteY10" fmla="*/ 48577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45" h="521017">
                  <a:moveTo>
                    <a:pt x="56198" y="48577"/>
                  </a:moveTo>
                  <a:cubicBezTo>
                    <a:pt x="19050" y="81915"/>
                    <a:pt x="0" y="140018"/>
                    <a:pt x="0" y="224790"/>
                  </a:cubicBezTo>
                  <a:lnTo>
                    <a:pt x="0" y="521018"/>
                  </a:lnTo>
                  <a:lnTo>
                    <a:pt x="128588" y="521018"/>
                  </a:lnTo>
                  <a:lnTo>
                    <a:pt x="128588" y="220980"/>
                  </a:lnTo>
                  <a:cubicBezTo>
                    <a:pt x="128588" y="178118"/>
                    <a:pt x="136208" y="148590"/>
                    <a:pt x="152400" y="134302"/>
                  </a:cubicBezTo>
                  <a:cubicBezTo>
                    <a:pt x="168593" y="120015"/>
                    <a:pt x="199073" y="112395"/>
                    <a:pt x="243840" y="112395"/>
                  </a:cubicBezTo>
                  <a:lnTo>
                    <a:pt x="283845" y="112395"/>
                  </a:lnTo>
                  <a:lnTo>
                    <a:pt x="283845" y="0"/>
                  </a:lnTo>
                  <a:lnTo>
                    <a:pt x="254318" y="0"/>
                  </a:lnTo>
                  <a:cubicBezTo>
                    <a:pt x="159068" y="0"/>
                    <a:pt x="93345" y="15240"/>
                    <a:pt x="56198" y="48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80782-DFF5-7B03-AFB1-90D8B825ABCA}"/>
                </a:ext>
              </a:extLst>
            </p:cNvPr>
            <p:cNvSpPr/>
            <p:nvPr/>
          </p:nvSpPr>
          <p:spPr>
            <a:xfrm>
              <a:off x="1422260" y="385605"/>
              <a:ext cx="190769" cy="252140"/>
            </a:xfrm>
            <a:custGeom>
              <a:avLst/>
              <a:gdLst>
                <a:gd name="connsiteX0" fmla="*/ 247650 w 491490"/>
                <a:gd name="connsiteY0" fmla="*/ 0 h 649604"/>
                <a:gd name="connsiteX1" fmla="*/ 0 w 491490"/>
                <a:gd name="connsiteY1" fmla="*/ 226695 h 649604"/>
                <a:gd name="connsiteX2" fmla="*/ 0 w 491490"/>
                <a:gd name="connsiteY2" fmla="*/ 422910 h 649604"/>
                <a:gd name="connsiteX3" fmla="*/ 246697 w 491490"/>
                <a:gd name="connsiteY3" fmla="*/ 649605 h 649604"/>
                <a:gd name="connsiteX4" fmla="*/ 491490 w 491490"/>
                <a:gd name="connsiteY4" fmla="*/ 422910 h 649604"/>
                <a:gd name="connsiteX5" fmla="*/ 491490 w 491490"/>
                <a:gd name="connsiteY5" fmla="*/ 391478 h 649604"/>
                <a:gd name="connsiteX6" fmla="*/ 365760 w 491490"/>
                <a:gd name="connsiteY6" fmla="*/ 391478 h 649604"/>
                <a:gd name="connsiteX7" fmla="*/ 365760 w 491490"/>
                <a:gd name="connsiteY7" fmla="*/ 424815 h 649604"/>
                <a:gd name="connsiteX8" fmla="*/ 247650 w 491490"/>
                <a:gd name="connsiteY8" fmla="*/ 535305 h 649604"/>
                <a:gd name="connsiteX9" fmla="*/ 128588 w 491490"/>
                <a:gd name="connsiteY9" fmla="*/ 416242 h 649604"/>
                <a:gd name="connsiteX10" fmla="*/ 128588 w 491490"/>
                <a:gd name="connsiteY10" fmla="*/ 238125 h 649604"/>
                <a:gd name="connsiteX11" fmla="*/ 247650 w 491490"/>
                <a:gd name="connsiteY11" fmla="*/ 115253 h 649604"/>
                <a:gd name="connsiteX12" fmla="*/ 365760 w 491490"/>
                <a:gd name="connsiteY12" fmla="*/ 229553 h 649604"/>
                <a:gd name="connsiteX13" fmla="*/ 365760 w 491490"/>
                <a:gd name="connsiteY13" fmla="*/ 259080 h 649604"/>
                <a:gd name="connsiteX14" fmla="*/ 491490 w 491490"/>
                <a:gd name="connsiteY14" fmla="*/ 259080 h 649604"/>
                <a:gd name="connsiteX15" fmla="*/ 491490 w 491490"/>
                <a:gd name="connsiteY15" fmla="*/ 227648 h 649604"/>
                <a:gd name="connsiteX16" fmla="*/ 247650 w 491490"/>
                <a:gd name="connsiteY16" fmla="*/ 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90" h="649604">
                  <a:moveTo>
                    <a:pt x="247650" y="0"/>
                  </a:moveTo>
                  <a:cubicBezTo>
                    <a:pt x="83820" y="0"/>
                    <a:pt x="0" y="85725"/>
                    <a:pt x="0" y="226695"/>
                  </a:cubicBezTo>
                  <a:lnTo>
                    <a:pt x="0" y="422910"/>
                  </a:lnTo>
                  <a:cubicBezTo>
                    <a:pt x="0" y="564833"/>
                    <a:pt x="81915" y="649605"/>
                    <a:pt x="246697" y="649605"/>
                  </a:cubicBezTo>
                  <a:cubicBezTo>
                    <a:pt x="409575" y="649605"/>
                    <a:pt x="491490" y="564833"/>
                    <a:pt x="491490" y="422910"/>
                  </a:cubicBezTo>
                  <a:lnTo>
                    <a:pt x="491490" y="391478"/>
                  </a:lnTo>
                  <a:lnTo>
                    <a:pt x="365760" y="391478"/>
                  </a:lnTo>
                  <a:lnTo>
                    <a:pt x="365760" y="424815"/>
                  </a:lnTo>
                  <a:cubicBezTo>
                    <a:pt x="365760" y="498158"/>
                    <a:pt x="326708" y="535305"/>
                    <a:pt x="247650" y="535305"/>
                  </a:cubicBezTo>
                  <a:cubicBezTo>
                    <a:pt x="168593" y="535305"/>
                    <a:pt x="128588" y="495300"/>
                    <a:pt x="128588" y="416242"/>
                  </a:cubicBezTo>
                  <a:lnTo>
                    <a:pt x="128588" y="238125"/>
                  </a:lnTo>
                  <a:cubicBezTo>
                    <a:pt x="128588" y="156210"/>
                    <a:pt x="168593" y="115253"/>
                    <a:pt x="247650" y="115253"/>
                  </a:cubicBezTo>
                  <a:cubicBezTo>
                    <a:pt x="326708" y="115253"/>
                    <a:pt x="365760" y="153353"/>
                    <a:pt x="365760" y="229553"/>
                  </a:cubicBezTo>
                  <a:lnTo>
                    <a:pt x="365760" y="259080"/>
                  </a:lnTo>
                  <a:lnTo>
                    <a:pt x="491490" y="259080"/>
                  </a:lnTo>
                  <a:lnTo>
                    <a:pt x="491490" y="227648"/>
                  </a:lnTo>
                  <a:cubicBezTo>
                    <a:pt x="491490" y="85725"/>
                    <a:pt x="410528" y="0"/>
                    <a:pt x="2476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05A855-E5CB-6A68-2F20-AE04A8B73C5E}"/>
                </a:ext>
              </a:extLst>
            </p:cNvPr>
            <p:cNvSpPr/>
            <p:nvPr/>
          </p:nvSpPr>
          <p:spPr>
            <a:xfrm>
              <a:off x="1651848" y="382278"/>
              <a:ext cx="49540" cy="252140"/>
            </a:xfrm>
            <a:custGeom>
              <a:avLst/>
              <a:gdLst>
                <a:gd name="connsiteX0" fmla="*/ 0 w 127634"/>
                <a:gd name="connsiteY0" fmla="*/ 0 h 649604"/>
                <a:gd name="connsiteX1" fmla="*/ 127635 w 127634"/>
                <a:gd name="connsiteY1" fmla="*/ 0 h 649604"/>
                <a:gd name="connsiteX2" fmla="*/ 127635 w 127634"/>
                <a:gd name="connsiteY2" fmla="*/ 649605 h 649604"/>
                <a:gd name="connsiteX3" fmla="*/ 0 w 127634"/>
                <a:gd name="connsiteY3" fmla="*/ 649605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4" h="649604">
                  <a:moveTo>
                    <a:pt x="0" y="0"/>
                  </a:moveTo>
                  <a:lnTo>
                    <a:pt x="127635" y="0"/>
                  </a:lnTo>
                  <a:lnTo>
                    <a:pt x="127635" y="649605"/>
                  </a:lnTo>
                  <a:lnTo>
                    <a:pt x="0" y="649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88E46-35D3-3E44-5AC9-611C25A6EB20}"/>
                </a:ext>
              </a:extLst>
            </p:cNvPr>
            <p:cNvSpPr/>
            <p:nvPr/>
          </p:nvSpPr>
          <p:spPr>
            <a:xfrm>
              <a:off x="1736881" y="431818"/>
              <a:ext cx="172287" cy="205188"/>
            </a:xfrm>
            <a:custGeom>
              <a:avLst/>
              <a:gdLst>
                <a:gd name="connsiteX0" fmla="*/ 242888 w 443874"/>
                <a:gd name="connsiteY0" fmla="*/ 0 h 528637"/>
                <a:gd name="connsiteX1" fmla="*/ 224790 w 443874"/>
                <a:gd name="connsiteY1" fmla="*/ 0 h 528637"/>
                <a:gd name="connsiteX2" fmla="*/ 17145 w 443874"/>
                <a:gd name="connsiteY2" fmla="*/ 169545 h 528637"/>
                <a:gd name="connsiteX3" fmla="*/ 138113 w 443874"/>
                <a:gd name="connsiteY3" fmla="*/ 169545 h 528637"/>
                <a:gd name="connsiteX4" fmla="*/ 226695 w 443874"/>
                <a:gd name="connsiteY4" fmla="*/ 106680 h 528637"/>
                <a:gd name="connsiteX5" fmla="*/ 316230 w 443874"/>
                <a:gd name="connsiteY5" fmla="*/ 188595 h 528637"/>
                <a:gd name="connsiteX6" fmla="*/ 316230 w 443874"/>
                <a:gd name="connsiteY6" fmla="*/ 230505 h 528637"/>
                <a:gd name="connsiteX7" fmla="*/ 195263 w 443874"/>
                <a:gd name="connsiteY7" fmla="*/ 213360 h 528637"/>
                <a:gd name="connsiteX8" fmla="*/ 0 w 443874"/>
                <a:gd name="connsiteY8" fmla="*/ 361950 h 528637"/>
                <a:gd name="connsiteX9" fmla="*/ 0 w 443874"/>
                <a:gd name="connsiteY9" fmla="*/ 367665 h 528637"/>
                <a:gd name="connsiteX10" fmla="*/ 208597 w 443874"/>
                <a:gd name="connsiteY10" fmla="*/ 528638 h 528637"/>
                <a:gd name="connsiteX11" fmla="*/ 227647 w 443874"/>
                <a:gd name="connsiteY11" fmla="*/ 528638 h 528637"/>
                <a:gd name="connsiteX12" fmla="*/ 443865 w 443874"/>
                <a:gd name="connsiteY12" fmla="*/ 355283 h 528637"/>
                <a:gd name="connsiteX13" fmla="*/ 443865 w 443874"/>
                <a:gd name="connsiteY13" fmla="*/ 180023 h 528637"/>
                <a:gd name="connsiteX14" fmla="*/ 242888 w 443874"/>
                <a:gd name="connsiteY14" fmla="*/ 0 h 528637"/>
                <a:gd name="connsiteX15" fmla="*/ 316230 w 443874"/>
                <a:gd name="connsiteY15" fmla="*/ 369570 h 528637"/>
                <a:gd name="connsiteX16" fmla="*/ 220980 w 443874"/>
                <a:gd name="connsiteY16" fmla="*/ 439103 h 528637"/>
                <a:gd name="connsiteX17" fmla="*/ 127635 w 443874"/>
                <a:gd name="connsiteY17" fmla="*/ 370523 h 528637"/>
                <a:gd name="connsiteX18" fmla="*/ 127635 w 443874"/>
                <a:gd name="connsiteY18" fmla="*/ 361950 h 528637"/>
                <a:gd name="connsiteX19" fmla="*/ 220980 w 443874"/>
                <a:gd name="connsiteY19" fmla="*/ 294323 h 528637"/>
                <a:gd name="connsiteX20" fmla="*/ 316230 w 443874"/>
                <a:gd name="connsiteY20" fmla="*/ 361950 h 528637"/>
                <a:gd name="connsiteX21" fmla="*/ 316230 w 443874"/>
                <a:gd name="connsiteY21" fmla="*/ 36957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874" h="528637">
                  <a:moveTo>
                    <a:pt x="242888" y="0"/>
                  </a:moveTo>
                  <a:lnTo>
                    <a:pt x="224790" y="0"/>
                  </a:lnTo>
                  <a:cubicBezTo>
                    <a:pt x="80963" y="0"/>
                    <a:pt x="17145" y="55245"/>
                    <a:pt x="17145" y="169545"/>
                  </a:cubicBezTo>
                  <a:lnTo>
                    <a:pt x="138113" y="169545"/>
                  </a:lnTo>
                  <a:cubicBezTo>
                    <a:pt x="138113" y="128588"/>
                    <a:pt x="167640" y="106680"/>
                    <a:pt x="226695" y="106680"/>
                  </a:cubicBezTo>
                  <a:cubicBezTo>
                    <a:pt x="287655" y="106680"/>
                    <a:pt x="316230" y="138113"/>
                    <a:pt x="316230" y="188595"/>
                  </a:cubicBezTo>
                  <a:lnTo>
                    <a:pt x="316230" y="230505"/>
                  </a:lnTo>
                  <a:cubicBezTo>
                    <a:pt x="284797" y="219075"/>
                    <a:pt x="243840" y="213360"/>
                    <a:pt x="195263" y="213360"/>
                  </a:cubicBezTo>
                  <a:cubicBezTo>
                    <a:pt x="65722" y="213360"/>
                    <a:pt x="0" y="262890"/>
                    <a:pt x="0" y="361950"/>
                  </a:cubicBezTo>
                  <a:lnTo>
                    <a:pt x="0" y="367665"/>
                  </a:lnTo>
                  <a:cubicBezTo>
                    <a:pt x="0" y="472440"/>
                    <a:pt x="79057" y="528638"/>
                    <a:pt x="208597" y="528638"/>
                  </a:cubicBezTo>
                  <a:lnTo>
                    <a:pt x="227647" y="528638"/>
                  </a:lnTo>
                  <a:cubicBezTo>
                    <a:pt x="360045" y="528638"/>
                    <a:pt x="443865" y="467678"/>
                    <a:pt x="443865" y="355283"/>
                  </a:cubicBezTo>
                  <a:lnTo>
                    <a:pt x="443865" y="180023"/>
                  </a:lnTo>
                  <a:cubicBezTo>
                    <a:pt x="444818" y="69533"/>
                    <a:pt x="375285" y="0"/>
                    <a:pt x="242888" y="0"/>
                  </a:cubicBezTo>
                  <a:close/>
                  <a:moveTo>
                    <a:pt x="316230" y="369570"/>
                  </a:moveTo>
                  <a:cubicBezTo>
                    <a:pt x="316230" y="410528"/>
                    <a:pt x="280988" y="439103"/>
                    <a:pt x="220980" y="439103"/>
                  </a:cubicBezTo>
                  <a:cubicBezTo>
                    <a:pt x="159068" y="439103"/>
                    <a:pt x="127635" y="416242"/>
                    <a:pt x="127635" y="370523"/>
                  </a:cubicBezTo>
                  <a:lnTo>
                    <a:pt x="127635" y="361950"/>
                  </a:lnTo>
                  <a:cubicBezTo>
                    <a:pt x="127635" y="314325"/>
                    <a:pt x="154305" y="294323"/>
                    <a:pt x="220980" y="294323"/>
                  </a:cubicBezTo>
                  <a:cubicBezTo>
                    <a:pt x="289560" y="294323"/>
                    <a:pt x="316230" y="313373"/>
                    <a:pt x="316230" y="361950"/>
                  </a:cubicBezTo>
                  <a:lnTo>
                    <a:pt x="316230" y="3695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6F4739-C286-A48B-DAC5-C23B959AD272}"/>
                </a:ext>
              </a:extLst>
            </p:cNvPr>
            <p:cNvSpPr/>
            <p:nvPr/>
          </p:nvSpPr>
          <p:spPr>
            <a:xfrm>
              <a:off x="1945766" y="432173"/>
              <a:ext cx="109803" cy="202246"/>
            </a:xfrm>
            <a:custGeom>
              <a:avLst/>
              <a:gdLst>
                <a:gd name="connsiteX0" fmla="*/ 56197 w 282892"/>
                <a:gd name="connsiteY0" fmla="*/ 48617 h 521057"/>
                <a:gd name="connsiteX1" fmla="*/ 0 w 282892"/>
                <a:gd name="connsiteY1" fmla="*/ 224830 h 521057"/>
                <a:gd name="connsiteX2" fmla="*/ 0 w 282892"/>
                <a:gd name="connsiteY2" fmla="*/ 521057 h 521057"/>
                <a:gd name="connsiteX3" fmla="*/ 127635 w 282892"/>
                <a:gd name="connsiteY3" fmla="*/ 521057 h 521057"/>
                <a:gd name="connsiteX4" fmla="*/ 127635 w 282892"/>
                <a:gd name="connsiteY4" fmla="*/ 221020 h 521057"/>
                <a:gd name="connsiteX5" fmla="*/ 151447 w 282892"/>
                <a:gd name="connsiteY5" fmla="*/ 134342 h 521057"/>
                <a:gd name="connsiteX6" fmla="*/ 242888 w 282892"/>
                <a:gd name="connsiteY6" fmla="*/ 112435 h 521057"/>
                <a:gd name="connsiteX7" fmla="*/ 282893 w 282892"/>
                <a:gd name="connsiteY7" fmla="*/ 112435 h 521057"/>
                <a:gd name="connsiteX8" fmla="*/ 282893 w 282892"/>
                <a:gd name="connsiteY8" fmla="*/ 40 h 521057"/>
                <a:gd name="connsiteX9" fmla="*/ 253365 w 282892"/>
                <a:gd name="connsiteY9" fmla="*/ 40 h 521057"/>
                <a:gd name="connsiteX10" fmla="*/ 56197 w 282892"/>
                <a:gd name="connsiteY10" fmla="*/ 48617 h 5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92" h="521057">
                  <a:moveTo>
                    <a:pt x="56197" y="48617"/>
                  </a:moveTo>
                  <a:cubicBezTo>
                    <a:pt x="19050" y="81955"/>
                    <a:pt x="0" y="140057"/>
                    <a:pt x="0" y="224830"/>
                  </a:cubicBezTo>
                  <a:lnTo>
                    <a:pt x="0" y="521057"/>
                  </a:lnTo>
                  <a:lnTo>
                    <a:pt x="127635" y="521057"/>
                  </a:lnTo>
                  <a:lnTo>
                    <a:pt x="127635" y="221020"/>
                  </a:lnTo>
                  <a:cubicBezTo>
                    <a:pt x="127635" y="178157"/>
                    <a:pt x="135255" y="148630"/>
                    <a:pt x="151447" y="134342"/>
                  </a:cubicBezTo>
                  <a:cubicBezTo>
                    <a:pt x="167640" y="120055"/>
                    <a:pt x="198120" y="112435"/>
                    <a:pt x="242888" y="112435"/>
                  </a:cubicBezTo>
                  <a:lnTo>
                    <a:pt x="282893" y="112435"/>
                  </a:lnTo>
                  <a:lnTo>
                    <a:pt x="282893" y="40"/>
                  </a:lnTo>
                  <a:lnTo>
                    <a:pt x="253365" y="40"/>
                  </a:lnTo>
                  <a:cubicBezTo>
                    <a:pt x="159068" y="-913"/>
                    <a:pt x="93345" y="15280"/>
                    <a:pt x="56197" y="48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4F38A2-3519-CE56-D4CB-94F129A8F01A}"/>
                </a:ext>
              </a:extLst>
            </p:cNvPr>
            <p:cNvSpPr/>
            <p:nvPr/>
          </p:nvSpPr>
          <p:spPr>
            <a:xfrm>
              <a:off x="2083297" y="382278"/>
              <a:ext cx="183745" cy="252140"/>
            </a:xfrm>
            <a:custGeom>
              <a:avLst/>
              <a:gdLst>
                <a:gd name="connsiteX0" fmla="*/ 465772 w 473392"/>
                <a:gd name="connsiteY0" fmla="*/ 136208 h 649604"/>
                <a:gd name="connsiteX1" fmla="*/ 321945 w 473392"/>
                <a:gd name="connsiteY1" fmla="*/ 136208 h 649604"/>
                <a:gd name="connsiteX2" fmla="*/ 213360 w 473392"/>
                <a:gd name="connsiteY2" fmla="*/ 325755 h 649604"/>
                <a:gd name="connsiteX3" fmla="*/ 127635 w 473392"/>
                <a:gd name="connsiteY3" fmla="*/ 325755 h 649604"/>
                <a:gd name="connsiteX4" fmla="*/ 127635 w 473392"/>
                <a:gd name="connsiteY4" fmla="*/ 0 h 649604"/>
                <a:gd name="connsiteX5" fmla="*/ 0 w 473392"/>
                <a:gd name="connsiteY5" fmla="*/ 0 h 649604"/>
                <a:gd name="connsiteX6" fmla="*/ 0 w 473392"/>
                <a:gd name="connsiteY6" fmla="*/ 649605 h 649604"/>
                <a:gd name="connsiteX7" fmla="*/ 127635 w 473392"/>
                <a:gd name="connsiteY7" fmla="*/ 649605 h 649604"/>
                <a:gd name="connsiteX8" fmla="*/ 127635 w 473392"/>
                <a:gd name="connsiteY8" fmla="*/ 433388 h 649604"/>
                <a:gd name="connsiteX9" fmla="*/ 209550 w 473392"/>
                <a:gd name="connsiteY9" fmla="*/ 433388 h 649604"/>
                <a:gd name="connsiteX10" fmla="*/ 325755 w 473392"/>
                <a:gd name="connsiteY10" fmla="*/ 649605 h 649604"/>
                <a:gd name="connsiteX11" fmla="*/ 473393 w 473392"/>
                <a:gd name="connsiteY11" fmla="*/ 649605 h 649604"/>
                <a:gd name="connsiteX12" fmla="*/ 321945 w 473392"/>
                <a:gd name="connsiteY12" fmla="*/ 38481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92" h="649604">
                  <a:moveTo>
                    <a:pt x="465772" y="136208"/>
                  </a:moveTo>
                  <a:lnTo>
                    <a:pt x="321945" y="136208"/>
                  </a:lnTo>
                  <a:lnTo>
                    <a:pt x="213360" y="325755"/>
                  </a:lnTo>
                  <a:lnTo>
                    <a:pt x="127635" y="325755"/>
                  </a:lnTo>
                  <a:lnTo>
                    <a:pt x="127635" y="0"/>
                  </a:lnTo>
                  <a:lnTo>
                    <a:pt x="0" y="0"/>
                  </a:lnTo>
                  <a:lnTo>
                    <a:pt x="0" y="649605"/>
                  </a:lnTo>
                  <a:lnTo>
                    <a:pt x="127635" y="649605"/>
                  </a:lnTo>
                  <a:lnTo>
                    <a:pt x="127635" y="433388"/>
                  </a:lnTo>
                  <a:lnTo>
                    <a:pt x="209550" y="433388"/>
                  </a:lnTo>
                  <a:lnTo>
                    <a:pt x="325755" y="649605"/>
                  </a:lnTo>
                  <a:lnTo>
                    <a:pt x="473393" y="649605"/>
                  </a:lnTo>
                  <a:lnTo>
                    <a:pt x="32194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47B6C-5E4F-63C6-D2C0-A57DD5629B5D}"/>
                </a:ext>
              </a:extLst>
            </p:cNvPr>
            <p:cNvSpPr/>
            <p:nvPr/>
          </p:nvSpPr>
          <p:spPr>
            <a:xfrm>
              <a:off x="2279982" y="431818"/>
              <a:ext cx="168217" cy="205188"/>
            </a:xfrm>
            <a:custGeom>
              <a:avLst/>
              <a:gdLst>
                <a:gd name="connsiteX0" fmla="*/ 356235 w 433387"/>
                <a:gd name="connsiteY0" fmla="*/ 244792 h 528637"/>
                <a:gd name="connsiteX1" fmla="*/ 261938 w 433387"/>
                <a:gd name="connsiteY1" fmla="*/ 220028 h 528637"/>
                <a:gd name="connsiteX2" fmla="*/ 234315 w 433387"/>
                <a:gd name="connsiteY2" fmla="*/ 215265 h 528637"/>
                <a:gd name="connsiteX3" fmla="*/ 183832 w 433387"/>
                <a:gd name="connsiteY3" fmla="*/ 204788 h 528637"/>
                <a:gd name="connsiteX4" fmla="*/ 147638 w 433387"/>
                <a:gd name="connsiteY4" fmla="*/ 186690 h 528637"/>
                <a:gd name="connsiteX5" fmla="*/ 133350 w 433387"/>
                <a:gd name="connsiteY5" fmla="*/ 153353 h 528637"/>
                <a:gd name="connsiteX6" fmla="*/ 219075 w 433387"/>
                <a:gd name="connsiteY6" fmla="*/ 96203 h 528637"/>
                <a:gd name="connsiteX7" fmla="*/ 303847 w 433387"/>
                <a:gd name="connsiteY7" fmla="*/ 154305 h 528637"/>
                <a:gd name="connsiteX8" fmla="*/ 303847 w 433387"/>
                <a:gd name="connsiteY8" fmla="*/ 165735 h 528637"/>
                <a:gd name="connsiteX9" fmla="*/ 428625 w 433387"/>
                <a:gd name="connsiteY9" fmla="*/ 165735 h 528637"/>
                <a:gd name="connsiteX10" fmla="*/ 428625 w 433387"/>
                <a:gd name="connsiteY10" fmla="*/ 146685 h 528637"/>
                <a:gd name="connsiteX11" fmla="*/ 216217 w 433387"/>
                <a:gd name="connsiteY11" fmla="*/ 0 h 528637"/>
                <a:gd name="connsiteX12" fmla="*/ 4763 w 433387"/>
                <a:gd name="connsiteY12" fmla="*/ 157163 h 528637"/>
                <a:gd name="connsiteX13" fmla="*/ 4763 w 433387"/>
                <a:gd name="connsiteY13" fmla="*/ 164783 h 528637"/>
                <a:gd name="connsiteX14" fmla="*/ 40957 w 433387"/>
                <a:gd name="connsiteY14" fmla="*/ 261938 h 528637"/>
                <a:gd name="connsiteX15" fmla="*/ 82867 w 433387"/>
                <a:gd name="connsiteY15" fmla="*/ 287655 h 528637"/>
                <a:gd name="connsiteX16" fmla="*/ 180022 w 433387"/>
                <a:gd name="connsiteY16" fmla="*/ 314325 h 528637"/>
                <a:gd name="connsiteX17" fmla="*/ 304800 w 433387"/>
                <a:gd name="connsiteY17" fmla="*/ 377190 h 528637"/>
                <a:gd name="connsiteX18" fmla="*/ 214313 w 433387"/>
                <a:gd name="connsiteY18" fmla="*/ 435292 h 528637"/>
                <a:gd name="connsiteX19" fmla="*/ 124777 w 433387"/>
                <a:gd name="connsiteY19" fmla="*/ 374333 h 528637"/>
                <a:gd name="connsiteX20" fmla="*/ 124777 w 433387"/>
                <a:gd name="connsiteY20" fmla="*/ 363855 h 528637"/>
                <a:gd name="connsiteX21" fmla="*/ 0 w 433387"/>
                <a:gd name="connsiteY21" fmla="*/ 363855 h 528637"/>
                <a:gd name="connsiteX22" fmla="*/ 0 w 433387"/>
                <a:gd name="connsiteY22" fmla="*/ 388620 h 528637"/>
                <a:gd name="connsiteX23" fmla="*/ 217170 w 433387"/>
                <a:gd name="connsiteY23" fmla="*/ 528638 h 528637"/>
                <a:gd name="connsiteX24" fmla="*/ 433388 w 433387"/>
                <a:gd name="connsiteY24" fmla="*/ 368617 h 528637"/>
                <a:gd name="connsiteX25" fmla="*/ 433388 w 433387"/>
                <a:gd name="connsiteY25" fmla="*/ 359092 h 528637"/>
                <a:gd name="connsiteX26" fmla="*/ 397192 w 433387"/>
                <a:gd name="connsiteY26" fmla="*/ 267653 h 528637"/>
                <a:gd name="connsiteX27" fmla="*/ 356235 w 433387"/>
                <a:gd name="connsiteY27" fmla="*/ 24479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3387" h="528637">
                  <a:moveTo>
                    <a:pt x="356235" y="244792"/>
                  </a:moveTo>
                  <a:cubicBezTo>
                    <a:pt x="321945" y="231458"/>
                    <a:pt x="300038" y="226695"/>
                    <a:pt x="261938" y="220028"/>
                  </a:cubicBezTo>
                  <a:cubicBezTo>
                    <a:pt x="257175" y="219075"/>
                    <a:pt x="247650" y="217170"/>
                    <a:pt x="234315" y="215265"/>
                  </a:cubicBezTo>
                  <a:cubicBezTo>
                    <a:pt x="207645" y="211455"/>
                    <a:pt x="203835" y="210503"/>
                    <a:pt x="183832" y="204788"/>
                  </a:cubicBezTo>
                  <a:cubicBezTo>
                    <a:pt x="163830" y="200025"/>
                    <a:pt x="158115" y="195263"/>
                    <a:pt x="147638" y="186690"/>
                  </a:cubicBezTo>
                  <a:cubicBezTo>
                    <a:pt x="136207" y="178117"/>
                    <a:pt x="133350" y="167640"/>
                    <a:pt x="133350" y="153353"/>
                  </a:cubicBezTo>
                  <a:cubicBezTo>
                    <a:pt x="133350" y="115253"/>
                    <a:pt x="161925" y="96203"/>
                    <a:pt x="219075" y="96203"/>
                  </a:cubicBezTo>
                  <a:cubicBezTo>
                    <a:pt x="276225" y="96203"/>
                    <a:pt x="303847" y="115253"/>
                    <a:pt x="303847" y="154305"/>
                  </a:cubicBezTo>
                  <a:lnTo>
                    <a:pt x="303847" y="165735"/>
                  </a:lnTo>
                  <a:lnTo>
                    <a:pt x="428625" y="165735"/>
                  </a:lnTo>
                  <a:lnTo>
                    <a:pt x="428625" y="146685"/>
                  </a:lnTo>
                  <a:cubicBezTo>
                    <a:pt x="428625" y="55245"/>
                    <a:pt x="356235" y="0"/>
                    <a:pt x="216217" y="0"/>
                  </a:cubicBezTo>
                  <a:cubicBezTo>
                    <a:pt x="77152" y="0"/>
                    <a:pt x="4763" y="59055"/>
                    <a:pt x="4763" y="157163"/>
                  </a:cubicBezTo>
                  <a:lnTo>
                    <a:pt x="4763" y="164783"/>
                  </a:lnTo>
                  <a:cubicBezTo>
                    <a:pt x="4763" y="208598"/>
                    <a:pt x="21907" y="242888"/>
                    <a:pt x="40957" y="261938"/>
                  </a:cubicBezTo>
                  <a:cubicBezTo>
                    <a:pt x="50482" y="271463"/>
                    <a:pt x="64770" y="280035"/>
                    <a:pt x="82867" y="287655"/>
                  </a:cubicBezTo>
                  <a:cubicBezTo>
                    <a:pt x="121920" y="304800"/>
                    <a:pt x="134302" y="305753"/>
                    <a:pt x="180022" y="314325"/>
                  </a:cubicBezTo>
                  <a:cubicBezTo>
                    <a:pt x="247650" y="325755"/>
                    <a:pt x="304800" y="331470"/>
                    <a:pt x="304800" y="377190"/>
                  </a:cubicBezTo>
                  <a:cubicBezTo>
                    <a:pt x="304800" y="416242"/>
                    <a:pt x="274320" y="435292"/>
                    <a:pt x="214313" y="435292"/>
                  </a:cubicBezTo>
                  <a:cubicBezTo>
                    <a:pt x="154305" y="435292"/>
                    <a:pt x="124777" y="415290"/>
                    <a:pt x="124777" y="374333"/>
                  </a:cubicBezTo>
                  <a:lnTo>
                    <a:pt x="124777" y="363855"/>
                  </a:lnTo>
                  <a:lnTo>
                    <a:pt x="0" y="363855"/>
                  </a:lnTo>
                  <a:lnTo>
                    <a:pt x="0" y="388620"/>
                  </a:lnTo>
                  <a:cubicBezTo>
                    <a:pt x="0" y="475298"/>
                    <a:pt x="74295" y="528638"/>
                    <a:pt x="217170" y="528638"/>
                  </a:cubicBezTo>
                  <a:cubicBezTo>
                    <a:pt x="355282" y="528638"/>
                    <a:pt x="433388" y="470535"/>
                    <a:pt x="433388" y="368617"/>
                  </a:cubicBezTo>
                  <a:lnTo>
                    <a:pt x="433388" y="359092"/>
                  </a:lnTo>
                  <a:cubicBezTo>
                    <a:pt x="433388" y="318135"/>
                    <a:pt x="417195" y="286703"/>
                    <a:pt x="397192" y="267653"/>
                  </a:cubicBezTo>
                  <a:cubicBezTo>
                    <a:pt x="385763" y="259080"/>
                    <a:pt x="372427" y="251460"/>
                    <a:pt x="356235" y="244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7867FD-01C4-28F9-8770-D1E67A8659C2}"/>
                </a:ext>
              </a:extLst>
            </p:cNvPr>
            <p:cNvSpPr/>
            <p:nvPr/>
          </p:nvSpPr>
          <p:spPr>
            <a:xfrm>
              <a:off x="2476297" y="431818"/>
              <a:ext cx="174145" cy="205188"/>
            </a:xfrm>
            <a:custGeom>
              <a:avLst/>
              <a:gdLst>
                <a:gd name="connsiteX0" fmla="*/ 391477 w 448659"/>
                <a:gd name="connsiteY0" fmla="*/ 51435 h 528637"/>
                <a:gd name="connsiteX1" fmla="*/ 224790 w 448659"/>
                <a:gd name="connsiteY1" fmla="*/ 0 h 528637"/>
                <a:gd name="connsiteX2" fmla="*/ 58102 w 448659"/>
                <a:gd name="connsiteY2" fmla="*/ 51435 h 528637"/>
                <a:gd name="connsiteX3" fmla="*/ 0 w 448659"/>
                <a:gd name="connsiteY3" fmla="*/ 183833 h 528637"/>
                <a:gd name="connsiteX4" fmla="*/ 0 w 448659"/>
                <a:gd name="connsiteY4" fmla="*/ 346710 h 528637"/>
                <a:gd name="connsiteX5" fmla="*/ 223838 w 448659"/>
                <a:gd name="connsiteY5" fmla="*/ 528638 h 528637"/>
                <a:gd name="connsiteX6" fmla="*/ 390525 w 448659"/>
                <a:gd name="connsiteY6" fmla="*/ 477203 h 528637"/>
                <a:gd name="connsiteX7" fmla="*/ 448627 w 448659"/>
                <a:gd name="connsiteY7" fmla="*/ 346710 h 528637"/>
                <a:gd name="connsiteX8" fmla="*/ 448627 w 448659"/>
                <a:gd name="connsiteY8" fmla="*/ 183833 h 528637"/>
                <a:gd name="connsiteX9" fmla="*/ 391477 w 448659"/>
                <a:gd name="connsiteY9" fmla="*/ 51435 h 528637"/>
                <a:gd name="connsiteX10" fmla="*/ 320040 w 448659"/>
                <a:gd name="connsiteY10" fmla="*/ 329565 h 528637"/>
                <a:gd name="connsiteX11" fmla="*/ 224790 w 448659"/>
                <a:gd name="connsiteY11" fmla="*/ 417195 h 528637"/>
                <a:gd name="connsiteX12" fmla="*/ 129540 w 448659"/>
                <a:gd name="connsiteY12" fmla="*/ 329565 h 528637"/>
                <a:gd name="connsiteX13" fmla="*/ 129540 w 448659"/>
                <a:gd name="connsiteY13" fmla="*/ 200025 h 528637"/>
                <a:gd name="connsiteX14" fmla="*/ 224790 w 448659"/>
                <a:gd name="connsiteY14" fmla="*/ 112395 h 528637"/>
                <a:gd name="connsiteX15" fmla="*/ 320040 w 448659"/>
                <a:gd name="connsiteY15" fmla="*/ 200025 h 528637"/>
                <a:gd name="connsiteX16" fmla="*/ 320040 w 448659"/>
                <a:gd name="connsiteY16" fmla="*/ 32956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659" h="528637">
                  <a:moveTo>
                    <a:pt x="391477" y="51435"/>
                  </a:moveTo>
                  <a:cubicBezTo>
                    <a:pt x="353377" y="17145"/>
                    <a:pt x="297180" y="0"/>
                    <a:pt x="224790" y="0"/>
                  </a:cubicBezTo>
                  <a:cubicBezTo>
                    <a:pt x="151448" y="0"/>
                    <a:pt x="96202" y="17145"/>
                    <a:pt x="58102" y="51435"/>
                  </a:cubicBezTo>
                  <a:cubicBezTo>
                    <a:pt x="20002" y="85725"/>
                    <a:pt x="0" y="130492"/>
                    <a:pt x="0" y="183833"/>
                  </a:cubicBezTo>
                  <a:lnTo>
                    <a:pt x="0" y="346710"/>
                  </a:lnTo>
                  <a:cubicBezTo>
                    <a:pt x="0" y="453390"/>
                    <a:pt x="78105" y="528638"/>
                    <a:pt x="223838" y="528638"/>
                  </a:cubicBezTo>
                  <a:cubicBezTo>
                    <a:pt x="296227" y="528638"/>
                    <a:pt x="351473" y="511492"/>
                    <a:pt x="390525" y="477203"/>
                  </a:cubicBezTo>
                  <a:cubicBezTo>
                    <a:pt x="428625" y="442913"/>
                    <a:pt x="448627" y="399098"/>
                    <a:pt x="448627" y="346710"/>
                  </a:cubicBezTo>
                  <a:lnTo>
                    <a:pt x="448627" y="183833"/>
                  </a:lnTo>
                  <a:cubicBezTo>
                    <a:pt x="449580" y="131445"/>
                    <a:pt x="429577" y="86678"/>
                    <a:pt x="391477" y="51435"/>
                  </a:cubicBezTo>
                  <a:close/>
                  <a:moveTo>
                    <a:pt x="320040" y="329565"/>
                  </a:moveTo>
                  <a:cubicBezTo>
                    <a:pt x="320040" y="387667"/>
                    <a:pt x="288607" y="417195"/>
                    <a:pt x="224790" y="417195"/>
                  </a:cubicBezTo>
                  <a:cubicBezTo>
                    <a:pt x="160973" y="417195"/>
                    <a:pt x="129540" y="387667"/>
                    <a:pt x="129540" y="329565"/>
                  </a:cubicBezTo>
                  <a:lnTo>
                    <a:pt x="129540" y="200025"/>
                  </a:lnTo>
                  <a:cubicBezTo>
                    <a:pt x="129540" y="141923"/>
                    <a:pt x="160973" y="112395"/>
                    <a:pt x="224790" y="112395"/>
                  </a:cubicBezTo>
                  <a:cubicBezTo>
                    <a:pt x="288607" y="112395"/>
                    <a:pt x="320040" y="141923"/>
                    <a:pt x="320040" y="200025"/>
                  </a:cubicBezTo>
                  <a:lnTo>
                    <a:pt x="320040" y="3295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9AADF7-1C60-584A-E67C-B8E8B1F4150C}"/>
                </a:ext>
              </a:extLst>
            </p:cNvPr>
            <p:cNvSpPr/>
            <p:nvPr/>
          </p:nvSpPr>
          <p:spPr>
            <a:xfrm>
              <a:off x="2686291" y="431818"/>
              <a:ext cx="173023" cy="202230"/>
            </a:xfrm>
            <a:custGeom>
              <a:avLst/>
              <a:gdLst>
                <a:gd name="connsiteX0" fmla="*/ 222885 w 445769"/>
                <a:gd name="connsiteY0" fmla="*/ 0 h 521017"/>
                <a:gd name="connsiteX1" fmla="*/ 0 w 445769"/>
                <a:gd name="connsiteY1" fmla="*/ 183833 h 521017"/>
                <a:gd name="connsiteX2" fmla="*/ 0 w 445769"/>
                <a:gd name="connsiteY2" fmla="*/ 521017 h 521017"/>
                <a:gd name="connsiteX3" fmla="*/ 127635 w 445769"/>
                <a:gd name="connsiteY3" fmla="*/ 521017 h 521017"/>
                <a:gd name="connsiteX4" fmla="*/ 127635 w 445769"/>
                <a:gd name="connsiteY4" fmla="*/ 198120 h 521017"/>
                <a:gd name="connsiteX5" fmla="*/ 222885 w 445769"/>
                <a:gd name="connsiteY5" fmla="*/ 112395 h 521017"/>
                <a:gd name="connsiteX6" fmla="*/ 318135 w 445769"/>
                <a:gd name="connsiteY6" fmla="*/ 198120 h 521017"/>
                <a:gd name="connsiteX7" fmla="*/ 318135 w 445769"/>
                <a:gd name="connsiteY7" fmla="*/ 521017 h 521017"/>
                <a:gd name="connsiteX8" fmla="*/ 445770 w 445769"/>
                <a:gd name="connsiteY8" fmla="*/ 521017 h 521017"/>
                <a:gd name="connsiteX9" fmla="*/ 445770 w 445769"/>
                <a:gd name="connsiteY9" fmla="*/ 183833 h 521017"/>
                <a:gd name="connsiteX10" fmla="*/ 222885 w 445769"/>
                <a:gd name="connsiteY10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69" h="521017">
                  <a:moveTo>
                    <a:pt x="222885" y="0"/>
                  </a:moveTo>
                  <a:cubicBezTo>
                    <a:pt x="73343" y="0"/>
                    <a:pt x="0" y="69533"/>
                    <a:pt x="0" y="183833"/>
                  </a:cubicBezTo>
                  <a:lnTo>
                    <a:pt x="0" y="521017"/>
                  </a:lnTo>
                  <a:lnTo>
                    <a:pt x="127635" y="521017"/>
                  </a:lnTo>
                  <a:lnTo>
                    <a:pt x="127635" y="198120"/>
                  </a:lnTo>
                  <a:cubicBezTo>
                    <a:pt x="127635" y="140970"/>
                    <a:pt x="159068" y="112395"/>
                    <a:pt x="222885" y="112395"/>
                  </a:cubicBezTo>
                  <a:cubicBezTo>
                    <a:pt x="286703" y="112395"/>
                    <a:pt x="318135" y="140970"/>
                    <a:pt x="318135" y="198120"/>
                  </a:cubicBezTo>
                  <a:lnTo>
                    <a:pt x="318135" y="521017"/>
                  </a:lnTo>
                  <a:lnTo>
                    <a:pt x="445770" y="521017"/>
                  </a:lnTo>
                  <a:lnTo>
                    <a:pt x="445770" y="183833"/>
                  </a:lnTo>
                  <a:cubicBezTo>
                    <a:pt x="445770" y="69533"/>
                    <a:pt x="373380" y="0"/>
                    <a:pt x="2228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CA3983-B118-038D-7861-A4199E0DB83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EFD7C0-0C4F-290B-9CB5-95F1F4343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8834" y="2711691"/>
            <a:ext cx="2964351" cy="1434618"/>
          </a:xfrm>
        </p:spPr>
        <p:txBody>
          <a:bodyPr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1">
            <a:extLst>
              <a:ext uri="{FF2B5EF4-FFF2-40B4-BE49-F238E27FC236}">
                <a16:creationId xmlns:a16="http://schemas.microsoft.com/office/drawing/2014/main" id="{EC222B30-1C50-B55B-96D0-F619EE1831F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8208834" y="5158302"/>
            <a:ext cx="720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DBA89E50-F3A5-1969-260B-26B8F9D17B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65770" y="4798303"/>
            <a:ext cx="2767411" cy="720000"/>
          </a:xfrm>
        </p:spPr>
        <p:txBody>
          <a:bodyPr anchor="ctr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4486D008-20BC-9790-21D3-492AEF29EFD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39962" y="670910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720000" rIns="14400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" name="Picture Placeholder 43">
            <a:extLst>
              <a:ext uri="{FF2B5EF4-FFF2-40B4-BE49-F238E27FC236}">
                <a16:creationId xmlns:a16="http://schemas.microsoft.com/office/drawing/2014/main" id="{2FB4F1EA-1DBC-8056-88E6-10C86AFF4EEB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739962" y="3054772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0" rIns="144000" bIns="72000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BE58D464-6A66-0086-0629-A26A6586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9962" y="670910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59B30D85-73BB-2CBA-2122-D1F2E931F58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39962" y="3054772"/>
            <a:ext cx="2712077" cy="3146005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5" name="Text Placeholder 41">
            <a:extLst>
              <a:ext uri="{FF2B5EF4-FFF2-40B4-BE49-F238E27FC236}">
                <a16:creationId xmlns:a16="http://schemas.microsoft.com/office/drawing/2014/main" id="{CE18B028-8D83-418A-5568-4FF4B71B265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027321" y="2201593"/>
            <a:ext cx="2137358" cy="2454815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7F8C5505-B433-7076-78CE-039FE3B5E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7035" y="2813447"/>
            <a:ext cx="1897932" cy="1231106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80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61A5-744A-20C8-691C-591EB089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8F116-ECD0-FAB9-2170-5BF05E179AA9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5EDD76-5F30-1273-3062-78BDFE36C669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9" name="Text Placeholder 64">
            <a:extLst>
              <a:ext uri="{FF2B5EF4-FFF2-40B4-BE49-F238E27FC236}">
                <a16:creationId xmlns:a16="http://schemas.microsoft.com/office/drawing/2014/main" id="{FFB9BD95-B3D4-7B99-D3B2-CEEC046BF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6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61A5-744A-20C8-691C-591EB089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x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B6BBE0-9E24-513C-2C08-0CE285E016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5407" y="2617181"/>
            <a:ext cx="5107782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F8AAB-E6E1-988A-4D9E-70FF751393B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0CC153-DFE1-973F-7759-4173CB8A6EBA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64">
            <a:extLst>
              <a:ext uri="{FF2B5EF4-FFF2-40B4-BE49-F238E27FC236}">
                <a16:creationId xmlns:a16="http://schemas.microsoft.com/office/drawing/2014/main" id="{7ECD62DF-7B63-04D4-41E3-9E6E5B09CA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6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B6BBE0-9E24-513C-2C08-0CE285E016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5407" y="2617181"/>
            <a:ext cx="5107782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7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x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3187634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B6BBE0-9E24-513C-2C08-0CE285E016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02181" y="2617181"/>
            <a:ext cx="3187634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691DAB-F96D-CB84-8BCB-ED65CB580B4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45551" y="2617181"/>
            <a:ext cx="3187634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3BC6C-C060-6F96-C08A-82DC5DC1ECA0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435EB4-A45C-E78B-963B-1B3DC99FA755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64">
            <a:extLst>
              <a:ext uri="{FF2B5EF4-FFF2-40B4-BE49-F238E27FC236}">
                <a16:creationId xmlns:a16="http://schemas.microsoft.com/office/drawing/2014/main" id="{D1804AE1-AB2B-D0B1-9689-108B694D31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6380E-15D6-31A5-282D-9FD854C3A7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8813" y="1906380"/>
            <a:ext cx="4090987" cy="257672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1B79A-C212-D2FE-7966-A7CD6E5841A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8813" y="5985525"/>
            <a:ext cx="33695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80179ECB-B5BB-BDB6-A10A-404AF7045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3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3187634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B6BBE0-9E24-513C-2C08-0CE285E016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02181" y="2617181"/>
            <a:ext cx="3187634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691DAB-F96D-CB84-8BCB-ED65CB580B4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45551" y="2617181"/>
            <a:ext cx="3187634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1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D4B54A55-91BC-39B6-6E00-76198955B5A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2242703" y="4353298"/>
            <a:ext cx="3534206" cy="1631574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0E7E8C32-C37A-0210-494A-226B1A0F10A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998979" y="2115360"/>
            <a:ext cx="3534206" cy="1631574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D746A8B5-CFC5-DFBC-C59E-684107F0FBAB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7998979" y="4353298"/>
            <a:ext cx="3534206" cy="1631574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A7B25ED-98F9-6417-291A-8ADE71C2BE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42703" y="2115359"/>
            <a:ext cx="3534209" cy="1631575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97FCE366-12D6-A4F2-EE32-6529AE6C833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8812" y="2115359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626B61BB-955C-C5EE-0BF0-04A71E1D569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8812" y="435329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5DCE0C18-035D-A0CA-1C5B-1541C77D0F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5088" y="2115359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FF75C6CB-91D5-7810-D04B-6AB95E3B60E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5088" y="435329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0A74077D-2CDD-9687-F4E6-ACBDCD8FF3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124" y="2592592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4375FA70-910A-2E28-1DBC-537303E58EB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2124" y="483053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D56EB663-AE80-6146-3AB1-4C10A6B7BA4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578400" y="2592592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2CE491FA-6C19-492F-7F15-D0155A106DB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78400" y="483053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A7B25ED-98F9-6417-291A-8ADE71C2BE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8811" y="3743325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113B953C-40DA-63E6-BBD1-B8BDEF2E4E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49286" y="3743325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8CB0CBC9-D557-F60E-1D6A-7794411A75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39620" y="3743325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A2A6BF4-78E1-DB33-31D7-CC8CC64B08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30236" y="3743325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9F968273-BC1C-377B-0617-27A4E6E851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20711" y="3743325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3B7DF59-49A0-104A-BC6B-A5D52E2EE1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11185" y="3743325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97FCE366-12D6-A4F2-EE32-6529AE6C833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8812" y="202052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6C31747B-BFF9-CBC4-8E64-CEE1470F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549571" y="202052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118C12A5-AFD0-DACD-3BF3-B06D7269D13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440330" y="202052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2359D89D-739E-B610-E438-0624A5623F1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31089" y="202052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6449203-271E-FBF4-FE5A-5A63F2F8E67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221848" y="202052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A5BB419F-BFF7-4334-A2BE-3ACE52E581D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12608" y="2020528"/>
            <a:ext cx="1420580" cy="1631576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97412DF2-C1D9-CA77-F2AC-4F01D8944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2933" y="2497763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36A99277-8C13-0907-2B0C-2941A87F3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2599" y="2497763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0A74077D-2CDD-9687-F4E6-ACBDCD8FF3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124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62FE99FC-5D20-7DC0-04C9-378D724869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4498" y="2497763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16CFF852-A56E-9173-16AA-5FA3846473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4024" y="2497763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A5002F5F-1C95-2E77-2B57-BE56772C5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93549" y="2497763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8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ntent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5EDD76-5F30-1273-3062-78BDFE36C669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4C2AE8-8991-16FB-6B9E-36F7EEE8542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4063998" cy="6858000"/>
          </a:xfrm>
          <a:custGeom>
            <a:avLst/>
            <a:gdLst>
              <a:gd name="connsiteX0" fmla="*/ 658812 w 4063998"/>
              <a:gd name="connsiteY0" fmla="*/ 509808 h 6858000"/>
              <a:gd name="connsiteX1" fmla="*/ 493808 w 4063998"/>
              <a:gd name="connsiteY1" fmla="*/ 604835 h 6858000"/>
              <a:gd name="connsiteX2" fmla="*/ 419623 w 4063998"/>
              <a:gd name="connsiteY2" fmla="*/ 562198 h 6858000"/>
              <a:gd name="connsiteX3" fmla="*/ 419623 w 4063998"/>
              <a:gd name="connsiteY3" fmla="*/ 614777 h 6858000"/>
              <a:gd name="connsiteX4" fmla="*/ 493808 w 4063998"/>
              <a:gd name="connsiteY4" fmla="*/ 657224 h 6858000"/>
              <a:gd name="connsiteX5" fmla="*/ 658812 w 4063998"/>
              <a:gd name="connsiteY5" fmla="*/ 562389 h 6858000"/>
              <a:gd name="connsiteX6" fmla="*/ 494359 w 4063998"/>
              <a:gd name="connsiteY6" fmla="*/ 391595 h 6858000"/>
              <a:gd name="connsiteX7" fmla="*/ 464778 w 4063998"/>
              <a:gd name="connsiteY7" fmla="*/ 397392 h 6858000"/>
              <a:gd name="connsiteX8" fmla="*/ 423698 w 4063998"/>
              <a:gd name="connsiteY8" fmla="*/ 496571 h 6858000"/>
              <a:gd name="connsiteX9" fmla="*/ 522877 w 4063998"/>
              <a:gd name="connsiteY9" fmla="*/ 537651 h 6858000"/>
              <a:gd name="connsiteX10" fmla="*/ 563957 w 4063998"/>
              <a:gd name="connsiteY10" fmla="*/ 438472 h 6858000"/>
              <a:gd name="connsiteX11" fmla="*/ 494359 w 4063998"/>
              <a:gd name="connsiteY11" fmla="*/ 391595 h 6858000"/>
              <a:gd name="connsiteX12" fmla="*/ 493808 w 4063998"/>
              <a:gd name="connsiteY12" fmla="*/ 277885 h 6858000"/>
              <a:gd name="connsiteX13" fmla="*/ 328612 w 4063998"/>
              <a:gd name="connsiteY13" fmla="*/ 372720 h 6858000"/>
              <a:gd name="connsiteX14" fmla="*/ 328612 w 4063998"/>
              <a:gd name="connsiteY14" fmla="*/ 562388 h 6858000"/>
              <a:gd name="connsiteX15" fmla="*/ 374309 w 4063998"/>
              <a:gd name="connsiteY15" fmla="*/ 588583 h 6858000"/>
              <a:gd name="connsiteX16" fmla="*/ 374309 w 4063998"/>
              <a:gd name="connsiteY16" fmla="*/ 398914 h 6858000"/>
              <a:gd name="connsiteX17" fmla="*/ 493808 w 4063998"/>
              <a:gd name="connsiteY17" fmla="*/ 330274 h 6858000"/>
              <a:gd name="connsiteX18" fmla="*/ 613116 w 4063998"/>
              <a:gd name="connsiteY18" fmla="*/ 398914 h 6858000"/>
              <a:gd name="connsiteX19" fmla="*/ 613115 w 4063998"/>
              <a:gd name="connsiteY19" fmla="*/ 483424 h 6858000"/>
              <a:gd name="connsiteX20" fmla="*/ 658813 w 4063998"/>
              <a:gd name="connsiteY20" fmla="*/ 457230 h 6858000"/>
              <a:gd name="connsiteX21" fmla="*/ 658813 w 4063998"/>
              <a:gd name="connsiteY21" fmla="*/ 372720 h 6858000"/>
              <a:gd name="connsiteX22" fmla="*/ 0 w 4063998"/>
              <a:gd name="connsiteY22" fmla="*/ 0 h 6858000"/>
              <a:gd name="connsiteX23" fmla="*/ 4063998 w 4063998"/>
              <a:gd name="connsiteY23" fmla="*/ 0 h 6858000"/>
              <a:gd name="connsiteX24" fmla="*/ 4063998 w 4063998"/>
              <a:gd name="connsiteY24" fmla="*/ 6858000 h 6858000"/>
              <a:gd name="connsiteX25" fmla="*/ 0 w 4063998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63998" h="6858000">
                <a:moveTo>
                  <a:pt x="658812" y="509808"/>
                </a:moveTo>
                <a:lnTo>
                  <a:pt x="493808" y="604835"/>
                </a:lnTo>
                <a:lnTo>
                  <a:pt x="419623" y="562198"/>
                </a:lnTo>
                <a:lnTo>
                  <a:pt x="419623" y="614777"/>
                </a:lnTo>
                <a:lnTo>
                  <a:pt x="493808" y="657224"/>
                </a:lnTo>
                <a:lnTo>
                  <a:pt x="658812" y="562389"/>
                </a:lnTo>
                <a:close/>
                <a:moveTo>
                  <a:pt x="494359" y="391595"/>
                </a:moveTo>
                <a:cubicBezTo>
                  <a:pt x="484498" y="391522"/>
                  <a:pt x="474461" y="393381"/>
                  <a:pt x="464778" y="397392"/>
                </a:cubicBezTo>
                <a:cubicBezTo>
                  <a:pt x="426046" y="413435"/>
                  <a:pt x="407654" y="457839"/>
                  <a:pt x="423698" y="496571"/>
                </a:cubicBezTo>
                <a:cubicBezTo>
                  <a:pt x="439741" y="535303"/>
                  <a:pt x="484145" y="553695"/>
                  <a:pt x="522877" y="537651"/>
                </a:cubicBezTo>
                <a:cubicBezTo>
                  <a:pt x="561608" y="521608"/>
                  <a:pt x="580000" y="477204"/>
                  <a:pt x="563957" y="438472"/>
                </a:cubicBezTo>
                <a:cubicBezTo>
                  <a:pt x="551924" y="409424"/>
                  <a:pt x="523939" y="391816"/>
                  <a:pt x="494359" y="391595"/>
                </a:cubicBezTo>
                <a:close/>
                <a:moveTo>
                  <a:pt x="493808" y="277885"/>
                </a:moveTo>
                <a:lnTo>
                  <a:pt x="328612" y="372720"/>
                </a:lnTo>
                <a:lnTo>
                  <a:pt x="328612" y="562388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8" y="330274"/>
                </a:lnTo>
                <a:lnTo>
                  <a:pt x="613116" y="398914"/>
                </a:lnTo>
                <a:lnTo>
                  <a:pt x="613115" y="483424"/>
                </a:lnTo>
                <a:lnTo>
                  <a:pt x="658813" y="457230"/>
                </a:lnTo>
                <a:lnTo>
                  <a:pt x="658813" y="372720"/>
                </a:lnTo>
                <a:close/>
                <a:moveTo>
                  <a:pt x="0" y="0"/>
                </a:moveTo>
                <a:lnTo>
                  <a:pt x="4063998" y="0"/>
                </a:lnTo>
                <a:lnTo>
                  <a:pt x="4063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864000" tIns="288000" rIns="14400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picture, move the dark overlay or drag the picture to the slide from a local folder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E0E4E6-BAAD-57A1-A259-49A819602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0"/>
            <a:ext cx="4064000" cy="6858001"/>
          </a:xfrm>
          <a:custGeom>
            <a:avLst/>
            <a:gdLst>
              <a:gd name="connsiteX0" fmla="*/ 658812 w 4064000"/>
              <a:gd name="connsiteY0" fmla="*/ 509810 h 6858001"/>
              <a:gd name="connsiteX1" fmla="*/ 493808 w 4064000"/>
              <a:gd name="connsiteY1" fmla="*/ 604837 h 6858001"/>
              <a:gd name="connsiteX2" fmla="*/ 419623 w 4064000"/>
              <a:gd name="connsiteY2" fmla="*/ 562200 h 6858001"/>
              <a:gd name="connsiteX3" fmla="*/ 419623 w 4064000"/>
              <a:gd name="connsiteY3" fmla="*/ 614779 h 6858001"/>
              <a:gd name="connsiteX4" fmla="*/ 493808 w 4064000"/>
              <a:gd name="connsiteY4" fmla="*/ 657226 h 6858001"/>
              <a:gd name="connsiteX5" fmla="*/ 658812 w 4064000"/>
              <a:gd name="connsiteY5" fmla="*/ 562391 h 6858001"/>
              <a:gd name="connsiteX6" fmla="*/ 494359 w 4064000"/>
              <a:gd name="connsiteY6" fmla="*/ 391597 h 6858001"/>
              <a:gd name="connsiteX7" fmla="*/ 464778 w 4064000"/>
              <a:gd name="connsiteY7" fmla="*/ 397394 h 6858001"/>
              <a:gd name="connsiteX8" fmla="*/ 423698 w 4064000"/>
              <a:gd name="connsiteY8" fmla="*/ 496573 h 6858001"/>
              <a:gd name="connsiteX9" fmla="*/ 522877 w 4064000"/>
              <a:gd name="connsiteY9" fmla="*/ 537653 h 6858001"/>
              <a:gd name="connsiteX10" fmla="*/ 563957 w 4064000"/>
              <a:gd name="connsiteY10" fmla="*/ 438474 h 6858001"/>
              <a:gd name="connsiteX11" fmla="*/ 494359 w 4064000"/>
              <a:gd name="connsiteY11" fmla="*/ 391597 h 6858001"/>
              <a:gd name="connsiteX12" fmla="*/ 493808 w 4064000"/>
              <a:gd name="connsiteY12" fmla="*/ 277887 h 6858001"/>
              <a:gd name="connsiteX13" fmla="*/ 328612 w 4064000"/>
              <a:gd name="connsiteY13" fmla="*/ 372722 h 6858001"/>
              <a:gd name="connsiteX14" fmla="*/ 328612 w 4064000"/>
              <a:gd name="connsiteY14" fmla="*/ 562390 h 6858001"/>
              <a:gd name="connsiteX15" fmla="*/ 374309 w 4064000"/>
              <a:gd name="connsiteY15" fmla="*/ 588585 h 6858001"/>
              <a:gd name="connsiteX16" fmla="*/ 374309 w 4064000"/>
              <a:gd name="connsiteY16" fmla="*/ 398916 h 6858001"/>
              <a:gd name="connsiteX17" fmla="*/ 493808 w 4064000"/>
              <a:gd name="connsiteY17" fmla="*/ 330276 h 6858001"/>
              <a:gd name="connsiteX18" fmla="*/ 613116 w 4064000"/>
              <a:gd name="connsiteY18" fmla="*/ 398916 h 6858001"/>
              <a:gd name="connsiteX19" fmla="*/ 613115 w 4064000"/>
              <a:gd name="connsiteY19" fmla="*/ 483426 h 6858001"/>
              <a:gd name="connsiteX20" fmla="*/ 658813 w 4064000"/>
              <a:gd name="connsiteY20" fmla="*/ 457232 h 6858001"/>
              <a:gd name="connsiteX21" fmla="*/ 658813 w 4064000"/>
              <a:gd name="connsiteY21" fmla="*/ 372722 h 6858001"/>
              <a:gd name="connsiteX22" fmla="*/ 0 w 4064000"/>
              <a:gd name="connsiteY22" fmla="*/ 0 h 6858001"/>
              <a:gd name="connsiteX23" fmla="*/ 4064000 w 4064000"/>
              <a:gd name="connsiteY23" fmla="*/ 0 h 6858001"/>
              <a:gd name="connsiteX24" fmla="*/ 4064000 w 4064000"/>
              <a:gd name="connsiteY24" fmla="*/ 1 h 6858001"/>
              <a:gd name="connsiteX25" fmla="*/ 4064000 w 4064000"/>
              <a:gd name="connsiteY25" fmla="*/ 1812074 h 6858001"/>
              <a:gd name="connsiteX26" fmla="*/ 4064000 w 4064000"/>
              <a:gd name="connsiteY26" fmla="*/ 6858001 h 6858001"/>
              <a:gd name="connsiteX27" fmla="*/ 0 w 4064000"/>
              <a:gd name="connsiteY27" fmla="*/ 6858001 h 6858001"/>
              <a:gd name="connsiteX28" fmla="*/ 0 w 4064000"/>
              <a:gd name="connsiteY28" fmla="*/ 1812074 h 6858001"/>
              <a:gd name="connsiteX29" fmla="*/ 0 w 4064000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4000" h="6858001">
                <a:moveTo>
                  <a:pt x="658812" y="509810"/>
                </a:moveTo>
                <a:lnTo>
                  <a:pt x="493808" y="604837"/>
                </a:lnTo>
                <a:lnTo>
                  <a:pt x="419623" y="562200"/>
                </a:lnTo>
                <a:lnTo>
                  <a:pt x="419623" y="614779"/>
                </a:lnTo>
                <a:lnTo>
                  <a:pt x="493808" y="657226"/>
                </a:lnTo>
                <a:lnTo>
                  <a:pt x="658812" y="562391"/>
                </a:lnTo>
                <a:close/>
                <a:moveTo>
                  <a:pt x="494359" y="391597"/>
                </a:moveTo>
                <a:cubicBezTo>
                  <a:pt x="484498" y="391524"/>
                  <a:pt x="474461" y="393383"/>
                  <a:pt x="464778" y="397394"/>
                </a:cubicBezTo>
                <a:cubicBezTo>
                  <a:pt x="426046" y="413437"/>
                  <a:pt x="407654" y="457841"/>
                  <a:pt x="423698" y="496573"/>
                </a:cubicBezTo>
                <a:cubicBezTo>
                  <a:pt x="439741" y="535305"/>
                  <a:pt x="484145" y="553697"/>
                  <a:pt x="522877" y="537653"/>
                </a:cubicBezTo>
                <a:cubicBezTo>
                  <a:pt x="561608" y="521610"/>
                  <a:pt x="580000" y="477206"/>
                  <a:pt x="563957" y="438474"/>
                </a:cubicBezTo>
                <a:cubicBezTo>
                  <a:pt x="551924" y="409426"/>
                  <a:pt x="523939" y="391818"/>
                  <a:pt x="494359" y="391597"/>
                </a:cubicBezTo>
                <a:close/>
                <a:moveTo>
                  <a:pt x="493808" y="277887"/>
                </a:moveTo>
                <a:lnTo>
                  <a:pt x="328612" y="372722"/>
                </a:lnTo>
                <a:lnTo>
                  <a:pt x="328612" y="562390"/>
                </a:lnTo>
                <a:lnTo>
                  <a:pt x="374309" y="588585"/>
                </a:lnTo>
                <a:lnTo>
                  <a:pt x="374309" y="398916"/>
                </a:lnTo>
                <a:lnTo>
                  <a:pt x="493808" y="330276"/>
                </a:lnTo>
                <a:lnTo>
                  <a:pt x="613116" y="398916"/>
                </a:lnTo>
                <a:lnTo>
                  <a:pt x="613115" y="483426"/>
                </a:lnTo>
                <a:lnTo>
                  <a:pt x="658813" y="457232"/>
                </a:lnTo>
                <a:lnTo>
                  <a:pt x="658813" y="372722"/>
                </a:lnTo>
                <a:close/>
                <a:moveTo>
                  <a:pt x="0" y="0"/>
                </a:moveTo>
                <a:lnTo>
                  <a:pt x="4064000" y="0"/>
                </a:lnTo>
                <a:lnTo>
                  <a:pt x="4064000" y="1"/>
                </a:lnTo>
                <a:lnTo>
                  <a:pt x="4064000" y="1812074"/>
                </a:lnTo>
                <a:lnTo>
                  <a:pt x="4064000" y="6858001"/>
                </a:lnTo>
                <a:lnTo>
                  <a:pt x="0" y="6858001"/>
                </a:lnTo>
                <a:lnTo>
                  <a:pt x="0" y="1812074"/>
                </a:lnTo>
                <a:lnTo>
                  <a:pt x="0" y="1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FD2BD-C505-C9F8-753E-A12DD6F386ED}"/>
              </a:ext>
            </a:extLst>
          </p:cNvPr>
          <p:cNvSpPr/>
          <p:nvPr userDrawn="1"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68017"/>
            <a:ext cx="2746373" cy="1327109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61A5-744A-20C8-691C-591EB089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2746373" cy="3377219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8F116-ECD0-FAB9-2170-5BF05E179AA9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C1031A-CE4C-F3F5-0E27-4089A4DED96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722812" y="657225"/>
            <a:ext cx="6810374" cy="215444"/>
          </a:xfr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668F82-ABAA-38D2-68AB-3D18555BEE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2812" y="1068016"/>
            <a:ext cx="6810375" cy="492638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64">
            <a:extLst>
              <a:ext uri="{FF2B5EF4-FFF2-40B4-BE49-F238E27FC236}">
                <a16:creationId xmlns:a16="http://schemas.microsoft.com/office/drawing/2014/main" id="{46A53DC1-BAE5-935D-C2A2-EE3E77125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4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ntent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DD7AFE-43E3-0306-4208-378FA6AF880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4063998" cy="6858000"/>
          </a:xfrm>
          <a:custGeom>
            <a:avLst/>
            <a:gdLst>
              <a:gd name="connsiteX0" fmla="*/ 658812 w 4063998"/>
              <a:gd name="connsiteY0" fmla="*/ 509808 h 6858000"/>
              <a:gd name="connsiteX1" fmla="*/ 493808 w 4063998"/>
              <a:gd name="connsiteY1" fmla="*/ 604835 h 6858000"/>
              <a:gd name="connsiteX2" fmla="*/ 419623 w 4063998"/>
              <a:gd name="connsiteY2" fmla="*/ 562198 h 6858000"/>
              <a:gd name="connsiteX3" fmla="*/ 419623 w 4063998"/>
              <a:gd name="connsiteY3" fmla="*/ 614777 h 6858000"/>
              <a:gd name="connsiteX4" fmla="*/ 493808 w 4063998"/>
              <a:gd name="connsiteY4" fmla="*/ 657224 h 6858000"/>
              <a:gd name="connsiteX5" fmla="*/ 658812 w 4063998"/>
              <a:gd name="connsiteY5" fmla="*/ 562389 h 6858000"/>
              <a:gd name="connsiteX6" fmla="*/ 494359 w 4063998"/>
              <a:gd name="connsiteY6" fmla="*/ 391595 h 6858000"/>
              <a:gd name="connsiteX7" fmla="*/ 464778 w 4063998"/>
              <a:gd name="connsiteY7" fmla="*/ 397392 h 6858000"/>
              <a:gd name="connsiteX8" fmla="*/ 423698 w 4063998"/>
              <a:gd name="connsiteY8" fmla="*/ 496571 h 6858000"/>
              <a:gd name="connsiteX9" fmla="*/ 522877 w 4063998"/>
              <a:gd name="connsiteY9" fmla="*/ 537651 h 6858000"/>
              <a:gd name="connsiteX10" fmla="*/ 563957 w 4063998"/>
              <a:gd name="connsiteY10" fmla="*/ 438472 h 6858000"/>
              <a:gd name="connsiteX11" fmla="*/ 494359 w 4063998"/>
              <a:gd name="connsiteY11" fmla="*/ 391595 h 6858000"/>
              <a:gd name="connsiteX12" fmla="*/ 493808 w 4063998"/>
              <a:gd name="connsiteY12" fmla="*/ 277885 h 6858000"/>
              <a:gd name="connsiteX13" fmla="*/ 328612 w 4063998"/>
              <a:gd name="connsiteY13" fmla="*/ 372720 h 6858000"/>
              <a:gd name="connsiteX14" fmla="*/ 328612 w 4063998"/>
              <a:gd name="connsiteY14" fmla="*/ 562388 h 6858000"/>
              <a:gd name="connsiteX15" fmla="*/ 374309 w 4063998"/>
              <a:gd name="connsiteY15" fmla="*/ 588583 h 6858000"/>
              <a:gd name="connsiteX16" fmla="*/ 374309 w 4063998"/>
              <a:gd name="connsiteY16" fmla="*/ 398914 h 6858000"/>
              <a:gd name="connsiteX17" fmla="*/ 493808 w 4063998"/>
              <a:gd name="connsiteY17" fmla="*/ 330274 h 6858000"/>
              <a:gd name="connsiteX18" fmla="*/ 613116 w 4063998"/>
              <a:gd name="connsiteY18" fmla="*/ 398914 h 6858000"/>
              <a:gd name="connsiteX19" fmla="*/ 613115 w 4063998"/>
              <a:gd name="connsiteY19" fmla="*/ 483424 h 6858000"/>
              <a:gd name="connsiteX20" fmla="*/ 658813 w 4063998"/>
              <a:gd name="connsiteY20" fmla="*/ 457230 h 6858000"/>
              <a:gd name="connsiteX21" fmla="*/ 658813 w 4063998"/>
              <a:gd name="connsiteY21" fmla="*/ 372720 h 6858000"/>
              <a:gd name="connsiteX22" fmla="*/ 0 w 4063998"/>
              <a:gd name="connsiteY22" fmla="*/ 0 h 6858000"/>
              <a:gd name="connsiteX23" fmla="*/ 4063998 w 4063998"/>
              <a:gd name="connsiteY23" fmla="*/ 0 h 6858000"/>
              <a:gd name="connsiteX24" fmla="*/ 4063998 w 4063998"/>
              <a:gd name="connsiteY24" fmla="*/ 6858000 h 6858000"/>
              <a:gd name="connsiteX25" fmla="*/ 0 w 4063998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63998" h="6858000">
                <a:moveTo>
                  <a:pt x="658812" y="509808"/>
                </a:moveTo>
                <a:lnTo>
                  <a:pt x="493808" y="604835"/>
                </a:lnTo>
                <a:lnTo>
                  <a:pt x="419623" y="562198"/>
                </a:lnTo>
                <a:lnTo>
                  <a:pt x="419623" y="614777"/>
                </a:lnTo>
                <a:lnTo>
                  <a:pt x="493808" y="657224"/>
                </a:lnTo>
                <a:lnTo>
                  <a:pt x="658812" y="562389"/>
                </a:lnTo>
                <a:close/>
                <a:moveTo>
                  <a:pt x="494359" y="391595"/>
                </a:moveTo>
                <a:cubicBezTo>
                  <a:pt x="484498" y="391522"/>
                  <a:pt x="474461" y="393381"/>
                  <a:pt x="464778" y="397392"/>
                </a:cubicBezTo>
                <a:cubicBezTo>
                  <a:pt x="426046" y="413435"/>
                  <a:pt x="407654" y="457839"/>
                  <a:pt x="423698" y="496571"/>
                </a:cubicBezTo>
                <a:cubicBezTo>
                  <a:pt x="439741" y="535303"/>
                  <a:pt x="484145" y="553695"/>
                  <a:pt x="522877" y="537651"/>
                </a:cubicBezTo>
                <a:cubicBezTo>
                  <a:pt x="561608" y="521608"/>
                  <a:pt x="580000" y="477204"/>
                  <a:pt x="563957" y="438472"/>
                </a:cubicBezTo>
                <a:cubicBezTo>
                  <a:pt x="551924" y="409424"/>
                  <a:pt x="523939" y="391816"/>
                  <a:pt x="494359" y="391595"/>
                </a:cubicBezTo>
                <a:close/>
                <a:moveTo>
                  <a:pt x="493808" y="277885"/>
                </a:moveTo>
                <a:lnTo>
                  <a:pt x="328612" y="372720"/>
                </a:lnTo>
                <a:lnTo>
                  <a:pt x="328612" y="562388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8" y="330274"/>
                </a:lnTo>
                <a:lnTo>
                  <a:pt x="613116" y="398914"/>
                </a:lnTo>
                <a:lnTo>
                  <a:pt x="613115" y="483424"/>
                </a:lnTo>
                <a:lnTo>
                  <a:pt x="658813" y="457230"/>
                </a:lnTo>
                <a:lnTo>
                  <a:pt x="658813" y="372720"/>
                </a:lnTo>
                <a:close/>
                <a:moveTo>
                  <a:pt x="0" y="0"/>
                </a:moveTo>
                <a:lnTo>
                  <a:pt x="4063998" y="0"/>
                </a:lnTo>
                <a:lnTo>
                  <a:pt x="4063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tIns="288000" rIns="144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add a picture, move the dark overlay or drag the picture to the slide from a local folder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302EED6-EDDC-1F07-7E3B-6B7A859D6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" y="0"/>
            <a:ext cx="4064000" cy="6858001"/>
          </a:xfrm>
          <a:custGeom>
            <a:avLst/>
            <a:gdLst>
              <a:gd name="connsiteX0" fmla="*/ 658812 w 4064000"/>
              <a:gd name="connsiteY0" fmla="*/ 509810 h 6858001"/>
              <a:gd name="connsiteX1" fmla="*/ 493808 w 4064000"/>
              <a:gd name="connsiteY1" fmla="*/ 604837 h 6858001"/>
              <a:gd name="connsiteX2" fmla="*/ 419623 w 4064000"/>
              <a:gd name="connsiteY2" fmla="*/ 562200 h 6858001"/>
              <a:gd name="connsiteX3" fmla="*/ 419623 w 4064000"/>
              <a:gd name="connsiteY3" fmla="*/ 614779 h 6858001"/>
              <a:gd name="connsiteX4" fmla="*/ 493808 w 4064000"/>
              <a:gd name="connsiteY4" fmla="*/ 657226 h 6858001"/>
              <a:gd name="connsiteX5" fmla="*/ 658812 w 4064000"/>
              <a:gd name="connsiteY5" fmla="*/ 562391 h 6858001"/>
              <a:gd name="connsiteX6" fmla="*/ 494359 w 4064000"/>
              <a:gd name="connsiteY6" fmla="*/ 391597 h 6858001"/>
              <a:gd name="connsiteX7" fmla="*/ 464778 w 4064000"/>
              <a:gd name="connsiteY7" fmla="*/ 397394 h 6858001"/>
              <a:gd name="connsiteX8" fmla="*/ 423698 w 4064000"/>
              <a:gd name="connsiteY8" fmla="*/ 496573 h 6858001"/>
              <a:gd name="connsiteX9" fmla="*/ 522877 w 4064000"/>
              <a:gd name="connsiteY9" fmla="*/ 537653 h 6858001"/>
              <a:gd name="connsiteX10" fmla="*/ 563957 w 4064000"/>
              <a:gd name="connsiteY10" fmla="*/ 438474 h 6858001"/>
              <a:gd name="connsiteX11" fmla="*/ 494359 w 4064000"/>
              <a:gd name="connsiteY11" fmla="*/ 391597 h 6858001"/>
              <a:gd name="connsiteX12" fmla="*/ 493808 w 4064000"/>
              <a:gd name="connsiteY12" fmla="*/ 277887 h 6858001"/>
              <a:gd name="connsiteX13" fmla="*/ 328612 w 4064000"/>
              <a:gd name="connsiteY13" fmla="*/ 372722 h 6858001"/>
              <a:gd name="connsiteX14" fmla="*/ 328612 w 4064000"/>
              <a:gd name="connsiteY14" fmla="*/ 562390 h 6858001"/>
              <a:gd name="connsiteX15" fmla="*/ 374309 w 4064000"/>
              <a:gd name="connsiteY15" fmla="*/ 588585 h 6858001"/>
              <a:gd name="connsiteX16" fmla="*/ 374309 w 4064000"/>
              <a:gd name="connsiteY16" fmla="*/ 398916 h 6858001"/>
              <a:gd name="connsiteX17" fmla="*/ 493808 w 4064000"/>
              <a:gd name="connsiteY17" fmla="*/ 330276 h 6858001"/>
              <a:gd name="connsiteX18" fmla="*/ 613116 w 4064000"/>
              <a:gd name="connsiteY18" fmla="*/ 398916 h 6858001"/>
              <a:gd name="connsiteX19" fmla="*/ 613115 w 4064000"/>
              <a:gd name="connsiteY19" fmla="*/ 483426 h 6858001"/>
              <a:gd name="connsiteX20" fmla="*/ 658813 w 4064000"/>
              <a:gd name="connsiteY20" fmla="*/ 457232 h 6858001"/>
              <a:gd name="connsiteX21" fmla="*/ 658813 w 4064000"/>
              <a:gd name="connsiteY21" fmla="*/ 372722 h 6858001"/>
              <a:gd name="connsiteX22" fmla="*/ 0 w 4064000"/>
              <a:gd name="connsiteY22" fmla="*/ 0 h 6858001"/>
              <a:gd name="connsiteX23" fmla="*/ 4064000 w 4064000"/>
              <a:gd name="connsiteY23" fmla="*/ 0 h 6858001"/>
              <a:gd name="connsiteX24" fmla="*/ 4064000 w 4064000"/>
              <a:gd name="connsiteY24" fmla="*/ 1 h 6858001"/>
              <a:gd name="connsiteX25" fmla="*/ 4064000 w 4064000"/>
              <a:gd name="connsiteY25" fmla="*/ 1812074 h 6858001"/>
              <a:gd name="connsiteX26" fmla="*/ 4064000 w 4064000"/>
              <a:gd name="connsiteY26" fmla="*/ 6858001 h 6858001"/>
              <a:gd name="connsiteX27" fmla="*/ 0 w 4064000"/>
              <a:gd name="connsiteY27" fmla="*/ 6858001 h 6858001"/>
              <a:gd name="connsiteX28" fmla="*/ 0 w 4064000"/>
              <a:gd name="connsiteY28" fmla="*/ 1812074 h 6858001"/>
              <a:gd name="connsiteX29" fmla="*/ 0 w 4064000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4000" h="6858001">
                <a:moveTo>
                  <a:pt x="658812" y="509810"/>
                </a:moveTo>
                <a:lnTo>
                  <a:pt x="493808" y="604837"/>
                </a:lnTo>
                <a:lnTo>
                  <a:pt x="419623" y="562200"/>
                </a:lnTo>
                <a:lnTo>
                  <a:pt x="419623" y="614779"/>
                </a:lnTo>
                <a:lnTo>
                  <a:pt x="493808" y="657226"/>
                </a:lnTo>
                <a:lnTo>
                  <a:pt x="658812" y="562391"/>
                </a:lnTo>
                <a:close/>
                <a:moveTo>
                  <a:pt x="494359" y="391597"/>
                </a:moveTo>
                <a:cubicBezTo>
                  <a:pt x="484498" y="391524"/>
                  <a:pt x="474461" y="393383"/>
                  <a:pt x="464778" y="397394"/>
                </a:cubicBezTo>
                <a:cubicBezTo>
                  <a:pt x="426046" y="413437"/>
                  <a:pt x="407654" y="457841"/>
                  <a:pt x="423698" y="496573"/>
                </a:cubicBezTo>
                <a:cubicBezTo>
                  <a:pt x="439741" y="535305"/>
                  <a:pt x="484145" y="553697"/>
                  <a:pt x="522877" y="537653"/>
                </a:cubicBezTo>
                <a:cubicBezTo>
                  <a:pt x="561608" y="521610"/>
                  <a:pt x="580000" y="477206"/>
                  <a:pt x="563957" y="438474"/>
                </a:cubicBezTo>
                <a:cubicBezTo>
                  <a:pt x="551924" y="409426"/>
                  <a:pt x="523939" y="391818"/>
                  <a:pt x="494359" y="391597"/>
                </a:cubicBezTo>
                <a:close/>
                <a:moveTo>
                  <a:pt x="493808" y="277887"/>
                </a:moveTo>
                <a:lnTo>
                  <a:pt x="328612" y="372722"/>
                </a:lnTo>
                <a:lnTo>
                  <a:pt x="328612" y="562390"/>
                </a:lnTo>
                <a:lnTo>
                  <a:pt x="374309" y="588585"/>
                </a:lnTo>
                <a:lnTo>
                  <a:pt x="374309" y="398916"/>
                </a:lnTo>
                <a:lnTo>
                  <a:pt x="493808" y="330276"/>
                </a:lnTo>
                <a:lnTo>
                  <a:pt x="613116" y="398916"/>
                </a:lnTo>
                <a:lnTo>
                  <a:pt x="613115" y="483426"/>
                </a:lnTo>
                <a:lnTo>
                  <a:pt x="658813" y="457232"/>
                </a:lnTo>
                <a:lnTo>
                  <a:pt x="658813" y="372722"/>
                </a:lnTo>
                <a:close/>
                <a:moveTo>
                  <a:pt x="0" y="0"/>
                </a:moveTo>
                <a:lnTo>
                  <a:pt x="4064000" y="0"/>
                </a:lnTo>
                <a:lnTo>
                  <a:pt x="4064000" y="1"/>
                </a:lnTo>
                <a:lnTo>
                  <a:pt x="4064000" y="1812074"/>
                </a:lnTo>
                <a:lnTo>
                  <a:pt x="4064000" y="6858001"/>
                </a:lnTo>
                <a:lnTo>
                  <a:pt x="0" y="6858001"/>
                </a:lnTo>
                <a:lnTo>
                  <a:pt x="0" y="1812074"/>
                </a:lnTo>
                <a:lnTo>
                  <a:pt x="0" y="1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FD2BD-C505-C9F8-753E-A12DD6F386ED}"/>
              </a:ext>
            </a:extLst>
          </p:cNvPr>
          <p:cNvSpPr/>
          <p:nvPr userDrawn="1"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68017"/>
            <a:ext cx="2746373" cy="1327109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61A5-744A-20C8-691C-591EB089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2746373" cy="3377219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8F116-ECD0-FAB9-2170-5BF05E179AA9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5EDD76-5F30-1273-3062-78BDFE36C669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C1031A-CE4C-F3F5-0E27-4089A4DED96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722812" y="657225"/>
            <a:ext cx="6810374" cy="215444"/>
          </a:xfr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668F82-ABAA-38D2-68AB-3D18555BEE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2812" y="1068016"/>
            <a:ext cx="6810375" cy="4926383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64">
            <a:extLst>
              <a:ext uri="{FF2B5EF4-FFF2-40B4-BE49-F238E27FC236}">
                <a16:creationId xmlns:a16="http://schemas.microsoft.com/office/drawing/2014/main" id="{46A53DC1-BAE5-935D-C2A2-EE3E77125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5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3C6BCCE-D046-897F-FFF1-32F1BA4A7F1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52318" y="0"/>
            <a:ext cx="5839681" cy="6858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5118101" cy="8369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E3B64A-56CB-A07D-1169-C8F0B90390FB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9" name="Text Placeholder 64">
            <a:extLst>
              <a:ext uri="{FF2B5EF4-FFF2-40B4-BE49-F238E27FC236}">
                <a16:creationId xmlns:a16="http://schemas.microsoft.com/office/drawing/2014/main" id="{671CC6A2-1CB3-F389-B5BA-B6BD166805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01152-BC31-1A66-7340-05B67C421802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11210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Imag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3C6BCCE-D046-897F-FFF1-32F1BA4A7F1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52318" y="0"/>
            <a:ext cx="5839681" cy="6858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5118101" cy="836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E3B64A-56CB-A07D-1169-C8F0B90390FB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9" name="Text Placeholder 64">
            <a:extLst>
              <a:ext uri="{FF2B5EF4-FFF2-40B4-BE49-F238E27FC236}">
                <a16:creationId xmlns:a16="http://schemas.microsoft.com/office/drawing/2014/main" id="{671CC6A2-1CB3-F389-B5BA-B6BD166805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01152-BC31-1A66-7340-05B67C421802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41891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Key 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DA30F14-A9C5-F63C-6126-61BF00AB0C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1888" y="1"/>
            <a:ext cx="4710112" cy="6857999"/>
          </a:xfrm>
          <a:custGeom>
            <a:avLst/>
            <a:gdLst>
              <a:gd name="connsiteX0" fmla="*/ 646287 w 4710112"/>
              <a:gd name="connsiteY0" fmla="*/ 0 h 6857999"/>
              <a:gd name="connsiteX1" fmla="*/ 4710112 w 4710112"/>
              <a:gd name="connsiteY1" fmla="*/ 0 h 6857999"/>
              <a:gd name="connsiteX2" fmla="*/ 4710112 w 4710112"/>
              <a:gd name="connsiteY2" fmla="*/ 6857999 h 6857999"/>
              <a:gd name="connsiteX3" fmla="*/ 4063999 w 4710112"/>
              <a:gd name="connsiteY3" fmla="*/ 6857999 h 6857999"/>
              <a:gd name="connsiteX4" fmla="*/ 3836985 w 4710112"/>
              <a:gd name="connsiteY4" fmla="*/ 6857999 h 6857999"/>
              <a:gd name="connsiteX5" fmla="*/ 3190872 w 4710112"/>
              <a:gd name="connsiteY5" fmla="*/ 6857999 h 6857999"/>
              <a:gd name="connsiteX6" fmla="*/ 3190872 w 4710112"/>
              <a:gd name="connsiteY6" fmla="*/ 6857996 h 6857999"/>
              <a:gd name="connsiteX7" fmla="*/ 2782714 w 4710112"/>
              <a:gd name="connsiteY7" fmla="*/ 6857996 h 6857999"/>
              <a:gd name="connsiteX8" fmla="*/ 0 w 4710112"/>
              <a:gd name="connsiteY8" fmla="*/ 1292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112" h="6857999">
                <a:moveTo>
                  <a:pt x="646287" y="0"/>
                </a:moveTo>
                <a:lnTo>
                  <a:pt x="4710112" y="0"/>
                </a:lnTo>
                <a:lnTo>
                  <a:pt x="4710112" y="6857999"/>
                </a:lnTo>
                <a:lnTo>
                  <a:pt x="4063999" y="6857999"/>
                </a:lnTo>
                <a:lnTo>
                  <a:pt x="3836985" y="6857999"/>
                </a:lnTo>
                <a:lnTo>
                  <a:pt x="3190872" y="6857999"/>
                </a:lnTo>
                <a:lnTo>
                  <a:pt x="3190872" y="6857996"/>
                </a:lnTo>
                <a:lnTo>
                  <a:pt x="2782714" y="6857996"/>
                </a:lnTo>
                <a:lnTo>
                  <a:pt x="0" y="12925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720000" tIns="144000" rIns="72000">
            <a:noAutofit/>
          </a:bodyPr>
          <a:lstStyle>
            <a:lvl1pPr algn="r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68017"/>
            <a:ext cx="6376988" cy="8369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6376988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54B767-04CB-0778-E553-B64AB1A4913C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3FC4D-0E6A-A69D-EAC3-98F70C274941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33884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mage Key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DA30F14-A9C5-F63C-6126-61BF00AB0C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1888" y="1"/>
            <a:ext cx="4710112" cy="6857999"/>
          </a:xfrm>
          <a:custGeom>
            <a:avLst/>
            <a:gdLst>
              <a:gd name="connsiteX0" fmla="*/ 646287 w 4710112"/>
              <a:gd name="connsiteY0" fmla="*/ 0 h 6857999"/>
              <a:gd name="connsiteX1" fmla="*/ 4710112 w 4710112"/>
              <a:gd name="connsiteY1" fmla="*/ 0 h 6857999"/>
              <a:gd name="connsiteX2" fmla="*/ 4710112 w 4710112"/>
              <a:gd name="connsiteY2" fmla="*/ 6857999 h 6857999"/>
              <a:gd name="connsiteX3" fmla="*/ 4063999 w 4710112"/>
              <a:gd name="connsiteY3" fmla="*/ 6857999 h 6857999"/>
              <a:gd name="connsiteX4" fmla="*/ 3836985 w 4710112"/>
              <a:gd name="connsiteY4" fmla="*/ 6857999 h 6857999"/>
              <a:gd name="connsiteX5" fmla="*/ 3190872 w 4710112"/>
              <a:gd name="connsiteY5" fmla="*/ 6857999 h 6857999"/>
              <a:gd name="connsiteX6" fmla="*/ 3190872 w 4710112"/>
              <a:gd name="connsiteY6" fmla="*/ 6857996 h 6857999"/>
              <a:gd name="connsiteX7" fmla="*/ 2782714 w 4710112"/>
              <a:gd name="connsiteY7" fmla="*/ 6857996 h 6857999"/>
              <a:gd name="connsiteX8" fmla="*/ 0 w 4710112"/>
              <a:gd name="connsiteY8" fmla="*/ 1292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112" h="6857999">
                <a:moveTo>
                  <a:pt x="646287" y="0"/>
                </a:moveTo>
                <a:lnTo>
                  <a:pt x="4710112" y="0"/>
                </a:lnTo>
                <a:lnTo>
                  <a:pt x="4710112" y="6857999"/>
                </a:lnTo>
                <a:lnTo>
                  <a:pt x="4063999" y="6857999"/>
                </a:lnTo>
                <a:lnTo>
                  <a:pt x="3836985" y="6857999"/>
                </a:lnTo>
                <a:lnTo>
                  <a:pt x="3190872" y="6857999"/>
                </a:lnTo>
                <a:lnTo>
                  <a:pt x="3190872" y="6857996"/>
                </a:lnTo>
                <a:lnTo>
                  <a:pt x="2782714" y="6857996"/>
                </a:lnTo>
                <a:lnTo>
                  <a:pt x="0" y="12925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720000" tIns="144000" rIns="72000">
            <a:noAutofit/>
          </a:bodyPr>
          <a:lstStyle>
            <a:lvl1pPr algn="r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68017"/>
            <a:ext cx="6376988" cy="836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6376988" cy="33772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3FC4D-0E6A-A69D-EAC3-98F70C274941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54B767-04CB-0778-E553-B64AB1A4913C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5118101" cy="8369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BEE5C-3778-41EB-2F3E-3F44B53E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37">
            <a:extLst>
              <a:ext uri="{FF2B5EF4-FFF2-40B4-BE49-F238E27FC236}">
                <a16:creationId xmlns:a16="http://schemas.microsoft.com/office/drawing/2014/main" id="{8751B989-A725-0910-334F-A9108795F2F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873125"/>
            <a:ext cx="3236646" cy="375450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864000" rIns="72000">
            <a:no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59909AA8-A380-C199-5D02-0C924156AE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873125"/>
            <a:ext cx="3236646" cy="375450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Picture Placeholder 37">
            <a:extLst>
              <a:ext uri="{FF2B5EF4-FFF2-40B4-BE49-F238E27FC236}">
                <a16:creationId xmlns:a16="http://schemas.microsoft.com/office/drawing/2014/main" id="{2463D7E0-9717-EA95-78A8-E8A23FB52516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296539" y="2230371"/>
            <a:ext cx="3236646" cy="375450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2628000" rIns="72000">
            <a:no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55E2B0D0-0D57-3C30-5FF9-66AF0A591C0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96539" y="2230371"/>
            <a:ext cx="3236646" cy="375450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93600011-3EDB-D4B9-A674-434651029A48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7646252" y="2171700"/>
            <a:ext cx="2344567" cy="26928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+ 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6">
            <a:extLst>
              <a:ext uri="{FF2B5EF4-FFF2-40B4-BE49-F238E27FC236}">
                <a16:creationId xmlns:a16="http://schemas.microsoft.com/office/drawing/2014/main" id="{93DC8866-4D13-2BD2-D51F-4F3E2EA2A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572" b="221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6380E-15D6-31A5-282D-9FD854C3A7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8813" y="1906380"/>
            <a:ext cx="4090987" cy="257672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222DA6-B5B5-CAAF-E7EC-19B1E7B5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85525"/>
            <a:ext cx="33695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E1CA651E-1323-850F-6592-B5F45F96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9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5D75D2C-C531-3988-4E15-49953FE489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286000"/>
          </a:xfrm>
          <a:custGeom>
            <a:avLst/>
            <a:gdLst>
              <a:gd name="connsiteX0" fmla="*/ 658812 w 12192000"/>
              <a:gd name="connsiteY0" fmla="*/ 509809 h 2286000"/>
              <a:gd name="connsiteX1" fmla="*/ 493808 w 12192000"/>
              <a:gd name="connsiteY1" fmla="*/ 604835 h 2286000"/>
              <a:gd name="connsiteX2" fmla="*/ 419623 w 12192000"/>
              <a:gd name="connsiteY2" fmla="*/ 562199 h 2286000"/>
              <a:gd name="connsiteX3" fmla="*/ 419623 w 12192000"/>
              <a:gd name="connsiteY3" fmla="*/ 614778 h 2286000"/>
              <a:gd name="connsiteX4" fmla="*/ 493808 w 12192000"/>
              <a:gd name="connsiteY4" fmla="*/ 657225 h 2286000"/>
              <a:gd name="connsiteX5" fmla="*/ 658812 w 12192000"/>
              <a:gd name="connsiteY5" fmla="*/ 562390 h 2286000"/>
              <a:gd name="connsiteX6" fmla="*/ 494359 w 12192000"/>
              <a:gd name="connsiteY6" fmla="*/ 391596 h 2286000"/>
              <a:gd name="connsiteX7" fmla="*/ 464778 w 12192000"/>
              <a:gd name="connsiteY7" fmla="*/ 397393 h 2286000"/>
              <a:gd name="connsiteX8" fmla="*/ 423698 w 12192000"/>
              <a:gd name="connsiteY8" fmla="*/ 496572 h 2286000"/>
              <a:gd name="connsiteX9" fmla="*/ 522877 w 12192000"/>
              <a:gd name="connsiteY9" fmla="*/ 537652 h 2286000"/>
              <a:gd name="connsiteX10" fmla="*/ 563957 w 12192000"/>
              <a:gd name="connsiteY10" fmla="*/ 438473 h 2286000"/>
              <a:gd name="connsiteX11" fmla="*/ 494359 w 12192000"/>
              <a:gd name="connsiteY11" fmla="*/ 391596 h 2286000"/>
              <a:gd name="connsiteX12" fmla="*/ 493808 w 12192000"/>
              <a:gd name="connsiteY12" fmla="*/ 277886 h 2286000"/>
              <a:gd name="connsiteX13" fmla="*/ 328612 w 12192000"/>
              <a:gd name="connsiteY13" fmla="*/ 372721 h 2286000"/>
              <a:gd name="connsiteX14" fmla="*/ 328612 w 12192000"/>
              <a:gd name="connsiteY14" fmla="*/ 562389 h 2286000"/>
              <a:gd name="connsiteX15" fmla="*/ 374309 w 12192000"/>
              <a:gd name="connsiteY15" fmla="*/ 588583 h 2286000"/>
              <a:gd name="connsiteX16" fmla="*/ 374309 w 12192000"/>
              <a:gd name="connsiteY16" fmla="*/ 398914 h 2286000"/>
              <a:gd name="connsiteX17" fmla="*/ 493809 w 12192000"/>
              <a:gd name="connsiteY17" fmla="*/ 330275 h 2286000"/>
              <a:gd name="connsiteX18" fmla="*/ 613116 w 12192000"/>
              <a:gd name="connsiteY18" fmla="*/ 398915 h 2286000"/>
              <a:gd name="connsiteX19" fmla="*/ 613116 w 12192000"/>
              <a:gd name="connsiteY19" fmla="*/ 483425 h 2286000"/>
              <a:gd name="connsiteX20" fmla="*/ 658813 w 12192000"/>
              <a:gd name="connsiteY20" fmla="*/ 457231 h 2286000"/>
              <a:gd name="connsiteX21" fmla="*/ 658813 w 12192000"/>
              <a:gd name="connsiteY21" fmla="*/ 372720 h 2286000"/>
              <a:gd name="connsiteX22" fmla="*/ 0 w 12192000"/>
              <a:gd name="connsiteY22" fmla="*/ 0 h 2286000"/>
              <a:gd name="connsiteX23" fmla="*/ 12192000 w 12192000"/>
              <a:gd name="connsiteY23" fmla="*/ 0 h 2286000"/>
              <a:gd name="connsiteX24" fmla="*/ 12192000 w 12192000"/>
              <a:gd name="connsiteY24" fmla="*/ 2286000 h 2286000"/>
              <a:gd name="connsiteX25" fmla="*/ 0 w 12192000"/>
              <a:gd name="connsiteY2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2286000">
                <a:moveTo>
                  <a:pt x="658812" y="509809"/>
                </a:moveTo>
                <a:lnTo>
                  <a:pt x="493808" y="604835"/>
                </a:lnTo>
                <a:lnTo>
                  <a:pt x="419623" y="562199"/>
                </a:lnTo>
                <a:lnTo>
                  <a:pt x="419623" y="614778"/>
                </a:lnTo>
                <a:lnTo>
                  <a:pt x="493808" y="657225"/>
                </a:lnTo>
                <a:lnTo>
                  <a:pt x="658812" y="562390"/>
                </a:lnTo>
                <a:close/>
                <a:moveTo>
                  <a:pt x="494359" y="391596"/>
                </a:moveTo>
                <a:cubicBezTo>
                  <a:pt x="484498" y="391523"/>
                  <a:pt x="474461" y="393382"/>
                  <a:pt x="464778" y="397393"/>
                </a:cubicBezTo>
                <a:cubicBezTo>
                  <a:pt x="426047" y="413436"/>
                  <a:pt x="407654" y="457840"/>
                  <a:pt x="423698" y="496572"/>
                </a:cubicBezTo>
                <a:cubicBezTo>
                  <a:pt x="439741" y="535303"/>
                  <a:pt x="484145" y="553696"/>
                  <a:pt x="522877" y="537652"/>
                </a:cubicBezTo>
                <a:cubicBezTo>
                  <a:pt x="561608" y="521609"/>
                  <a:pt x="580001" y="477205"/>
                  <a:pt x="563957" y="438473"/>
                </a:cubicBezTo>
                <a:cubicBezTo>
                  <a:pt x="551924" y="409425"/>
                  <a:pt x="523939" y="391817"/>
                  <a:pt x="494359" y="391596"/>
                </a:cubicBezTo>
                <a:close/>
                <a:moveTo>
                  <a:pt x="493808" y="277886"/>
                </a:moveTo>
                <a:lnTo>
                  <a:pt x="328612" y="372721"/>
                </a:lnTo>
                <a:lnTo>
                  <a:pt x="328612" y="562389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9" y="330275"/>
                </a:lnTo>
                <a:lnTo>
                  <a:pt x="613116" y="398915"/>
                </a:lnTo>
                <a:lnTo>
                  <a:pt x="613116" y="483425"/>
                </a:lnTo>
                <a:lnTo>
                  <a:pt x="658813" y="457231"/>
                </a:lnTo>
                <a:lnTo>
                  <a:pt x="658813" y="3727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tIns="144000">
            <a:no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3EB147F-A684-E8F9-AA79-C9B6620E5C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2286000"/>
          </a:xfrm>
          <a:custGeom>
            <a:avLst/>
            <a:gdLst>
              <a:gd name="connsiteX0" fmla="*/ 658812 w 12192000"/>
              <a:gd name="connsiteY0" fmla="*/ 509808 h 2286000"/>
              <a:gd name="connsiteX1" fmla="*/ 493808 w 12192000"/>
              <a:gd name="connsiteY1" fmla="*/ 604835 h 2286000"/>
              <a:gd name="connsiteX2" fmla="*/ 419623 w 12192000"/>
              <a:gd name="connsiteY2" fmla="*/ 562198 h 2286000"/>
              <a:gd name="connsiteX3" fmla="*/ 419623 w 12192000"/>
              <a:gd name="connsiteY3" fmla="*/ 614777 h 2286000"/>
              <a:gd name="connsiteX4" fmla="*/ 493808 w 12192000"/>
              <a:gd name="connsiteY4" fmla="*/ 657224 h 2286000"/>
              <a:gd name="connsiteX5" fmla="*/ 658812 w 12192000"/>
              <a:gd name="connsiteY5" fmla="*/ 562389 h 2286000"/>
              <a:gd name="connsiteX6" fmla="*/ 494359 w 12192000"/>
              <a:gd name="connsiteY6" fmla="*/ 391596 h 2286000"/>
              <a:gd name="connsiteX7" fmla="*/ 464778 w 12192000"/>
              <a:gd name="connsiteY7" fmla="*/ 397392 h 2286000"/>
              <a:gd name="connsiteX8" fmla="*/ 423698 w 12192000"/>
              <a:gd name="connsiteY8" fmla="*/ 496571 h 2286000"/>
              <a:gd name="connsiteX9" fmla="*/ 522877 w 12192000"/>
              <a:gd name="connsiteY9" fmla="*/ 537651 h 2286000"/>
              <a:gd name="connsiteX10" fmla="*/ 563957 w 12192000"/>
              <a:gd name="connsiteY10" fmla="*/ 438472 h 2286000"/>
              <a:gd name="connsiteX11" fmla="*/ 494359 w 12192000"/>
              <a:gd name="connsiteY11" fmla="*/ 391596 h 2286000"/>
              <a:gd name="connsiteX12" fmla="*/ 493808 w 12192000"/>
              <a:gd name="connsiteY12" fmla="*/ 277885 h 2286000"/>
              <a:gd name="connsiteX13" fmla="*/ 328612 w 12192000"/>
              <a:gd name="connsiteY13" fmla="*/ 372720 h 2286000"/>
              <a:gd name="connsiteX14" fmla="*/ 328612 w 12192000"/>
              <a:gd name="connsiteY14" fmla="*/ 562388 h 2286000"/>
              <a:gd name="connsiteX15" fmla="*/ 374309 w 12192000"/>
              <a:gd name="connsiteY15" fmla="*/ 588583 h 2286000"/>
              <a:gd name="connsiteX16" fmla="*/ 374309 w 12192000"/>
              <a:gd name="connsiteY16" fmla="*/ 398914 h 2286000"/>
              <a:gd name="connsiteX17" fmla="*/ 493809 w 12192000"/>
              <a:gd name="connsiteY17" fmla="*/ 330274 h 2286000"/>
              <a:gd name="connsiteX18" fmla="*/ 613116 w 12192000"/>
              <a:gd name="connsiteY18" fmla="*/ 398914 h 2286000"/>
              <a:gd name="connsiteX19" fmla="*/ 613116 w 12192000"/>
              <a:gd name="connsiteY19" fmla="*/ 483424 h 2286000"/>
              <a:gd name="connsiteX20" fmla="*/ 658813 w 12192000"/>
              <a:gd name="connsiteY20" fmla="*/ 457230 h 2286000"/>
              <a:gd name="connsiteX21" fmla="*/ 658813 w 12192000"/>
              <a:gd name="connsiteY21" fmla="*/ 372719 h 2286000"/>
              <a:gd name="connsiteX22" fmla="*/ 0 w 12192000"/>
              <a:gd name="connsiteY22" fmla="*/ 0 h 2286000"/>
              <a:gd name="connsiteX23" fmla="*/ 12192000 w 12192000"/>
              <a:gd name="connsiteY23" fmla="*/ 0 h 2286000"/>
              <a:gd name="connsiteX24" fmla="*/ 12192000 w 12192000"/>
              <a:gd name="connsiteY24" fmla="*/ 2286000 h 2286000"/>
              <a:gd name="connsiteX25" fmla="*/ 0 w 12192000"/>
              <a:gd name="connsiteY2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2286000">
                <a:moveTo>
                  <a:pt x="658812" y="509808"/>
                </a:moveTo>
                <a:lnTo>
                  <a:pt x="493808" y="604835"/>
                </a:lnTo>
                <a:lnTo>
                  <a:pt x="419623" y="562198"/>
                </a:lnTo>
                <a:lnTo>
                  <a:pt x="419623" y="614777"/>
                </a:lnTo>
                <a:lnTo>
                  <a:pt x="493808" y="657224"/>
                </a:lnTo>
                <a:lnTo>
                  <a:pt x="658812" y="562389"/>
                </a:lnTo>
                <a:close/>
                <a:moveTo>
                  <a:pt x="494359" y="391596"/>
                </a:moveTo>
                <a:cubicBezTo>
                  <a:pt x="484498" y="391522"/>
                  <a:pt x="474461" y="393381"/>
                  <a:pt x="464778" y="397392"/>
                </a:cubicBezTo>
                <a:cubicBezTo>
                  <a:pt x="426047" y="413435"/>
                  <a:pt x="407654" y="457839"/>
                  <a:pt x="423698" y="496571"/>
                </a:cubicBezTo>
                <a:cubicBezTo>
                  <a:pt x="439741" y="535303"/>
                  <a:pt x="484145" y="553695"/>
                  <a:pt x="522877" y="537651"/>
                </a:cubicBezTo>
                <a:cubicBezTo>
                  <a:pt x="561608" y="521608"/>
                  <a:pt x="580001" y="477204"/>
                  <a:pt x="563957" y="438472"/>
                </a:cubicBezTo>
                <a:cubicBezTo>
                  <a:pt x="551924" y="409424"/>
                  <a:pt x="523939" y="391816"/>
                  <a:pt x="494359" y="391596"/>
                </a:cubicBezTo>
                <a:close/>
                <a:moveTo>
                  <a:pt x="493808" y="277885"/>
                </a:moveTo>
                <a:lnTo>
                  <a:pt x="328612" y="372720"/>
                </a:lnTo>
                <a:lnTo>
                  <a:pt x="328612" y="562388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9" y="330274"/>
                </a:lnTo>
                <a:lnTo>
                  <a:pt x="613116" y="398914"/>
                </a:lnTo>
                <a:lnTo>
                  <a:pt x="613116" y="483424"/>
                </a:lnTo>
                <a:lnTo>
                  <a:pt x="658813" y="457230"/>
                </a:lnTo>
                <a:lnTo>
                  <a:pt x="658813" y="37271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EDFA2F-BFF5-0B3A-5C55-0FD54637442D}"/>
              </a:ext>
            </a:extLst>
          </p:cNvPr>
          <p:cNvSpPr/>
          <p:nvPr/>
        </p:nvSpPr>
        <p:spPr>
          <a:xfrm rot="20249974">
            <a:off x="304902" y="292359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61A5-744A-20C8-691C-591EB089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5D53FD2-9B3C-753E-CFEA-F07739F147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5407" y="2617181"/>
            <a:ext cx="5107782" cy="3377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in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7BBC0C5-5582-FACA-71CC-F49D5D583C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5269" y="409195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6B1F77A-54E4-B757-2AC8-E1D3933FE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5269" y="409195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9678E4B5-DC8F-C945-9C03-503F2975B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4027" y="4653686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53B42B3-387A-C693-F200-E529C47EE3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7480" y="409195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58C66E-76B7-C9E6-1EB9-9FC622785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480" y="409195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04612412-0C7C-5FB0-F4F9-5E1584CB6E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6238" y="4653686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D3D85A1-2A3E-1387-2A6D-E9072A59AC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3355" y="2576142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C613B66-6835-FD7E-6B09-E648C432D5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355" y="2576142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0AEA4961-9111-583D-88A4-7F48446E60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113" y="3137877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54" name="Text Placeholder 27">
            <a:extLst>
              <a:ext uri="{FF2B5EF4-FFF2-40B4-BE49-F238E27FC236}">
                <a16:creationId xmlns:a16="http://schemas.microsoft.com/office/drawing/2014/main" id="{3E58A250-F970-C5A1-AE84-D5290021AD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5259" y="4494214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0" name="Text Placeholder 27">
            <a:extLst>
              <a:ext uri="{FF2B5EF4-FFF2-40B4-BE49-F238E27FC236}">
                <a16:creationId xmlns:a16="http://schemas.microsoft.com/office/drawing/2014/main" id="{6D62797D-FB93-E4A5-6BEC-AE316F7D1F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90294" y="4494214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CBB76757-46F8-3FBA-A2E1-EE1D73C5EAF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58380" y="2988148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66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poin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53B42B3-387A-C693-F200-E529C47EE3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1033" y="2583826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58C66E-76B7-C9E6-1EB9-9FC622785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1033" y="2583826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04612412-0C7C-5FB0-F4F9-5E1584CB6E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9791" y="3145561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7BBC0C5-5582-FACA-71CC-F49D5D583C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8822" y="2583826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6B1F77A-54E4-B757-2AC8-E1D3933FE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8822" y="2583826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9678E4B5-DC8F-C945-9C03-503F2975B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97580" y="3145561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D3D85A1-2A3E-1387-2A6D-E9072A59AC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86908" y="4098589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C613B66-6835-FD7E-6B09-E648C432D5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6908" y="4098589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0AEA4961-9111-583D-88A4-7F48446E60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65666" y="4660324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7E33D3A-B8F0-EF68-6569-2CCD94A83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44697" y="4098589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96000" rIns="72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6315236-142D-459B-2F28-723A9AF5B8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4697" y="4098589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E20F833D-FA20-BF46-F94F-8DA5F5D3B2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23455" y="4660324"/>
            <a:ext cx="1247775" cy="738664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48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54" name="Text Placeholder 27">
            <a:extLst>
              <a:ext uri="{FF2B5EF4-FFF2-40B4-BE49-F238E27FC236}">
                <a16:creationId xmlns:a16="http://schemas.microsoft.com/office/drawing/2014/main" id="{3E58A250-F970-C5A1-AE84-D5290021AD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12" y="2986089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5" name="Text Placeholder 27">
            <a:extLst>
              <a:ext uri="{FF2B5EF4-FFF2-40B4-BE49-F238E27FC236}">
                <a16:creationId xmlns:a16="http://schemas.microsoft.com/office/drawing/2014/main" id="{B4BA6130-1F00-3445-D9D0-5A7938244D6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4687" y="4500852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0" name="Text Placeholder 27">
            <a:extLst>
              <a:ext uri="{FF2B5EF4-FFF2-40B4-BE49-F238E27FC236}">
                <a16:creationId xmlns:a16="http://schemas.microsoft.com/office/drawing/2014/main" id="{6D62797D-FB93-E4A5-6BEC-AE316F7D1F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483847" y="2986089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1" name="Text Placeholder 27">
            <a:extLst>
              <a:ext uri="{FF2B5EF4-FFF2-40B4-BE49-F238E27FC236}">
                <a16:creationId xmlns:a16="http://schemas.microsoft.com/office/drawing/2014/main" id="{03234566-3765-A705-0AB2-A1EA6D7B2B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09722" y="4500852"/>
            <a:ext cx="3223463" cy="1052512"/>
          </a:xfrm>
        </p:spPr>
        <p:txBody>
          <a:bodyPr>
            <a:noAutofit/>
          </a:bodyPr>
          <a:lstStyle>
            <a:lvl1pPr algn="l">
              <a:defRPr sz="1200"/>
            </a:lvl1pPr>
            <a:lvl2pPr algn="l">
              <a:defRPr sz="1200"/>
            </a:lvl2pPr>
            <a:lvl3pPr algn="l">
              <a:defRPr sz="1200"/>
            </a:lvl3pPr>
            <a:lvl4pPr algn="l"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75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poin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A7B25ED-98F9-6417-291A-8ADE71C2BE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8810" y="3743324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113B953C-40DA-63E6-BBD1-B8BDEF2E4E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0839" y="3743324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8CB0CBC9-D557-F60E-1D6A-7794411A75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4288" y="3743324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A2A6BF4-78E1-DB33-31D7-CC8CC64B08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47737" y="3743324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661A925E-CF33-B9FA-1B10-C443E74259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111187" y="3743324"/>
            <a:ext cx="1420580" cy="2241549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087839-FCF4-D4C8-181F-E47A99260B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1DF85D-1FC3-1F57-E7DE-C180F7159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0A74077D-2CDD-9687-F4E6-ACBDCD8FF3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1414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6DA1C3-0EAD-3AEA-F471-4F2456C93C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022260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806617-5BAB-C038-097D-FA17AC7D2C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21905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0CFEBF1B-17B6-8C9F-F206-65C809D44C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84508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9F8F14F-0C24-065B-17C2-5E431D0891C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85709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787D5B-10F6-13A4-AB01-E293AC6757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84999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F06840DD-096C-22DB-6D41-9D189D0151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47602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A01CF7E-85CF-16BF-0ACD-94428D37F9F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49158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89FB5B2-EC4F-E7A7-8113-A4229E19D3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48448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5" name="Text Placeholder 38">
            <a:extLst>
              <a:ext uri="{FF2B5EF4-FFF2-40B4-BE49-F238E27FC236}">
                <a16:creationId xmlns:a16="http://schemas.microsoft.com/office/drawing/2014/main" id="{A8F9E6FA-BB25-A0EF-7CCE-D4E2DD105FA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11051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5F0D2A9C-0BEC-95A1-968C-33FCA268A83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112608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54C4B2C-E169-53EE-B828-4CD51C17D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12608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D7E0690F-D023-9C15-A067-E2469E0E62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75211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1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poin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A7B25ED-98F9-6417-291A-8ADE71C2BE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8811" y="3743325"/>
            <a:ext cx="1417740" cy="2241548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113B953C-40DA-63E6-BBD1-B8BDEF2E4E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49286" y="3743325"/>
            <a:ext cx="1417740" cy="2241548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8CB0CBC9-D557-F60E-1D6A-7794411A75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39761" y="3743325"/>
            <a:ext cx="1417740" cy="2241548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A2A6BF4-78E1-DB33-31D7-CC8CC64B08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30236" y="3743325"/>
            <a:ext cx="1417740" cy="2241548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9F968273-BC1C-377B-0617-27A4E6E851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20711" y="3743325"/>
            <a:ext cx="1417740" cy="2241548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3B7DF59-49A0-104A-BC6B-A5D52E2EE1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11185" y="3743325"/>
            <a:ext cx="1417740" cy="2241548"/>
          </a:xfrm>
          <a:solidFill>
            <a:schemeClr val="bg1"/>
          </a:solidFill>
        </p:spPr>
        <p:txBody>
          <a:bodyPr lIns="108000" tIns="108000" rIns="108000" bIns="108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087839-FCF4-D4C8-181F-E47A99260B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1DF85D-1FC3-1F57-E7DE-C180F7159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BA61-845B-D8F4-6DBE-7B4C5201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876-6F82-5CAA-2BDE-76A3B496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A9F2-0FC3-7B45-D1D6-6DBF65AC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0A74077D-2CDD-9687-F4E6-ACBDCD8FF3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124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6DA1C3-0EAD-3AEA-F471-4F2456C93C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50706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806617-5BAB-C038-097D-FA17AC7D2C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50706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0CFEBF1B-17B6-8C9F-F206-65C809D44C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14019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9F8F14F-0C24-065B-17C2-5E431D0891C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43976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787D5B-10F6-13A4-AB01-E293AC6757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3976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F06840DD-096C-22DB-6D41-9D189D0151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3074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A01CF7E-85CF-16BF-0ACD-94428D37F9F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328816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89FB5B2-EC4F-E7A7-8113-A4229E19D3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28816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5" name="Text Placeholder 38">
            <a:extLst>
              <a:ext uri="{FF2B5EF4-FFF2-40B4-BE49-F238E27FC236}">
                <a16:creationId xmlns:a16="http://schemas.microsoft.com/office/drawing/2014/main" id="{A8F9E6FA-BB25-A0EF-7CCE-D4E2DD105FA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2129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5F0D2A9C-0BEC-95A1-968C-33FCA268A83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1787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54C4B2C-E169-53EE-B828-4CD51C17D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17871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D7E0690F-D023-9C15-A067-E2469E0E62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81184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6C5B2E8-E33D-660B-AABC-C39576B3D36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112608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80000">
            <a:noAutofit/>
          </a:bodyPr>
          <a:lstStyle>
            <a:lvl1pPr algn="ctr"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BC72E16-6A41-53F4-C771-4AC7E9EB4E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12608" y="2024066"/>
            <a:ext cx="1420580" cy="164787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EF5BF3EA-47A4-A474-78EA-B859EA59F7F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75921" y="2497761"/>
            <a:ext cx="1095374" cy="677108"/>
          </a:xfrm>
        </p:spPr>
        <p:txBody>
          <a:bodyPr wrap="square" anchor="ctr">
            <a:noAutofit/>
          </a:bodyPr>
          <a:lstStyle>
            <a:lvl1pPr algn="ctr">
              <a:spcAft>
                <a:spcPts val="0"/>
              </a:spcAft>
              <a:defRPr sz="4400">
                <a:solidFill>
                  <a:schemeClr val="bg2"/>
                </a:solidFill>
                <a:latin typeface="+mj-lt"/>
              </a:defRPr>
            </a:lvl1pPr>
            <a:lvl2pPr algn="ctr">
              <a:defRPr sz="4800">
                <a:latin typeface="+mj-lt"/>
              </a:defRPr>
            </a:lvl2pPr>
            <a:lvl3pPr algn="ctr">
              <a:defRPr sz="4800">
                <a:latin typeface="+mj-lt"/>
              </a:defRPr>
            </a:lvl3pPr>
            <a:lvl4pPr algn="ctr">
              <a:defRPr sz="4800">
                <a:latin typeface="+mj-lt"/>
              </a:defRPr>
            </a:lvl4pPr>
            <a:lvl5pPr algn="ctr"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DE12-C079-CC55-C1BE-B0507B7CC6E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78DF3-A4EF-E92F-E132-779EA6777575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5F14-E599-8132-CBF3-338AB90C0EF7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1D73E-8DA6-B7B6-CACF-CEB66F6783E2}"/>
              </a:ext>
            </a:extLst>
          </p:cNvPr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42">
            <a:extLst>
              <a:ext uri="{FF2B5EF4-FFF2-40B4-BE49-F238E27FC236}">
                <a16:creationId xmlns:a16="http://schemas.microsoft.com/office/drawing/2014/main" id="{92483E16-A313-011F-CF84-26F6F5C00FF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439132" y="366330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42">
            <a:extLst>
              <a:ext uri="{FF2B5EF4-FFF2-40B4-BE49-F238E27FC236}">
                <a16:creationId xmlns:a16="http://schemas.microsoft.com/office/drawing/2014/main" id="{CA6EE7A8-3F29-1610-3005-998066E2E7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81343" y="366330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82269851-A7D9-5BF2-9E98-2CB4B1C8A5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3554" y="366330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Picture Placeholder 42">
            <a:extLst>
              <a:ext uri="{FF2B5EF4-FFF2-40B4-BE49-F238E27FC236}">
                <a16:creationId xmlns:a16="http://schemas.microsoft.com/office/drawing/2014/main" id="{AFC60222-F699-536A-B5E7-6B0464023B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57118" y="366330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69E961C4-1B9F-21EF-D73B-CAA0185AD394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99329" y="366330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6241612E-5E1B-952B-0E55-02E7F2AB967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41540" y="3663301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Picture Placeholder 42">
            <a:extLst>
              <a:ext uri="{FF2B5EF4-FFF2-40B4-BE49-F238E27FC236}">
                <a16:creationId xmlns:a16="http://schemas.microsoft.com/office/drawing/2014/main" id="{29963A45-458E-AFA4-A1EB-24808D48FB8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13257" y="2154888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02BA9294-ABDE-4B6A-D788-933AF077E51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5468" y="2154888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567B6B4B-4D61-804A-8367-66311E97B8D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297679" y="2154888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42">
            <a:extLst>
              <a:ext uri="{FF2B5EF4-FFF2-40B4-BE49-F238E27FC236}">
                <a16:creationId xmlns:a16="http://schemas.microsoft.com/office/drawing/2014/main" id="{23B9807E-28F7-2BA4-E1A5-CE0803C0E0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1243" y="2154888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2">
            <a:extLst>
              <a:ext uri="{FF2B5EF4-FFF2-40B4-BE49-F238E27FC236}">
                <a16:creationId xmlns:a16="http://schemas.microsoft.com/office/drawing/2014/main" id="{184F1984-953A-4AC1-B7DB-A32A66E0F04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973454" y="2154888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7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 +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2887F-699E-79A8-7CCA-E68F718630C4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69EE26-7131-2458-92FF-7B1F32242A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8812 w 12192000"/>
              <a:gd name="connsiteY0" fmla="*/ 509809 h 6858000"/>
              <a:gd name="connsiteX1" fmla="*/ 493808 w 12192000"/>
              <a:gd name="connsiteY1" fmla="*/ 604836 h 6858000"/>
              <a:gd name="connsiteX2" fmla="*/ 419623 w 12192000"/>
              <a:gd name="connsiteY2" fmla="*/ 562199 h 6858000"/>
              <a:gd name="connsiteX3" fmla="*/ 419623 w 12192000"/>
              <a:gd name="connsiteY3" fmla="*/ 614778 h 6858000"/>
              <a:gd name="connsiteX4" fmla="*/ 493808 w 12192000"/>
              <a:gd name="connsiteY4" fmla="*/ 657225 h 6858000"/>
              <a:gd name="connsiteX5" fmla="*/ 658812 w 12192000"/>
              <a:gd name="connsiteY5" fmla="*/ 562390 h 6858000"/>
              <a:gd name="connsiteX6" fmla="*/ 494359 w 12192000"/>
              <a:gd name="connsiteY6" fmla="*/ 391597 h 6858000"/>
              <a:gd name="connsiteX7" fmla="*/ 464778 w 12192000"/>
              <a:gd name="connsiteY7" fmla="*/ 397393 h 6858000"/>
              <a:gd name="connsiteX8" fmla="*/ 423698 w 12192000"/>
              <a:gd name="connsiteY8" fmla="*/ 496572 h 6858000"/>
              <a:gd name="connsiteX9" fmla="*/ 522877 w 12192000"/>
              <a:gd name="connsiteY9" fmla="*/ 537652 h 6858000"/>
              <a:gd name="connsiteX10" fmla="*/ 563957 w 12192000"/>
              <a:gd name="connsiteY10" fmla="*/ 438473 h 6858000"/>
              <a:gd name="connsiteX11" fmla="*/ 494359 w 12192000"/>
              <a:gd name="connsiteY11" fmla="*/ 391597 h 6858000"/>
              <a:gd name="connsiteX12" fmla="*/ 493808 w 12192000"/>
              <a:gd name="connsiteY12" fmla="*/ 277886 h 6858000"/>
              <a:gd name="connsiteX13" fmla="*/ 328612 w 12192000"/>
              <a:gd name="connsiteY13" fmla="*/ 372721 h 6858000"/>
              <a:gd name="connsiteX14" fmla="*/ 328612 w 12192000"/>
              <a:gd name="connsiteY14" fmla="*/ 562389 h 6858000"/>
              <a:gd name="connsiteX15" fmla="*/ 374309 w 12192000"/>
              <a:gd name="connsiteY15" fmla="*/ 588584 h 6858000"/>
              <a:gd name="connsiteX16" fmla="*/ 374309 w 12192000"/>
              <a:gd name="connsiteY16" fmla="*/ 398915 h 6858000"/>
              <a:gd name="connsiteX17" fmla="*/ 493809 w 12192000"/>
              <a:gd name="connsiteY17" fmla="*/ 330275 h 6858000"/>
              <a:gd name="connsiteX18" fmla="*/ 613116 w 12192000"/>
              <a:gd name="connsiteY18" fmla="*/ 398915 h 6858000"/>
              <a:gd name="connsiteX19" fmla="*/ 613116 w 12192000"/>
              <a:gd name="connsiteY19" fmla="*/ 483425 h 6858000"/>
              <a:gd name="connsiteX20" fmla="*/ 658813 w 12192000"/>
              <a:gd name="connsiteY20" fmla="*/ 457231 h 6858000"/>
              <a:gd name="connsiteX21" fmla="*/ 658813 w 12192000"/>
              <a:gd name="connsiteY21" fmla="*/ 372720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58812" y="509809"/>
                </a:moveTo>
                <a:lnTo>
                  <a:pt x="493808" y="604836"/>
                </a:lnTo>
                <a:lnTo>
                  <a:pt x="419623" y="562199"/>
                </a:lnTo>
                <a:lnTo>
                  <a:pt x="419623" y="614778"/>
                </a:lnTo>
                <a:lnTo>
                  <a:pt x="493808" y="657225"/>
                </a:lnTo>
                <a:lnTo>
                  <a:pt x="658812" y="562390"/>
                </a:lnTo>
                <a:close/>
                <a:moveTo>
                  <a:pt x="494359" y="391597"/>
                </a:moveTo>
                <a:cubicBezTo>
                  <a:pt x="484498" y="391523"/>
                  <a:pt x="474461" y="393382"/>
                  <a:pt x="464778" y="397393"/>
                </a:cubicBezTo>
                <a:cubicBezTo>
                  <a:pt x="426047" y="413436"/>
                  <a:pt x="407654" y="457840"/>
                  <a:pt x="423698" y="496572"/>
                </a:cubicBezTo>
                <a:cubicBezTo>
                  <a:pt x="439741" y="535304"/>
                  <a:pt x="484145" y="553696"/>
                  <a:pt x="522877" y="537652"/>
                </a:cubicBezTo>
                <a:cubicBezTo>
                  <a:pt x="561608" y="521609"/>
                  <a:pt x="580001" y="477205"/>
                  <a:pt x="563957" y="438473"/>
                </a:cubicBezTo>
                <a:cubicBezTo>
                  <a:pt x="551924" y="409425"/>
                  <a:pt x="523939" y="391817"/>
                  <a:pt x="494359" y="391597"/>
                </a:cubicBezTo>
                <a:close/>
                <a:moveTo>
                  <a:pt x="493808" y="277886"/>
                </a:moveTo>
                <a:lnTo>
                  <a:pt x="328612" y="372721"/>
                </a:lnTo>
                <a:lnTo>
                  <a:pt x="328612" y="562389"/>
                </a:lnTo>
                <a:lnTo>
                  <a:pt x="374309" y="588584"/>
                </a:lnTo>
                <a:lnTo>
                  <a:pt x="374309" y="398915"/>
                </a:lnTo>
                <a:lnTo>
                  <a:pt x="493809" y="330275"/>
                </a:lnTo>
                <a:lnTo>
                  <a:pt x="613116" y="398915"/>
                </a:lnTo>
                <a:lnTo>
                  <a:pt x="613116" y="483425"/>
                </a:lnTo>
                <a:lnTo>
                  <a:pt x="658813" y="457231"/>
                </a:lnTo>
                <a:lnTo>
                  <a:pt x="658813" y="3727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864000" tIns="14400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4F463C-CC35-6856-3B30-522F47AF5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8812 w 12192000"/>
              <a:gd name="connsiteY0" fmla="*/ 509808 h 6858000"/>
              <a:gd name="connsiteX1" fmla="*/ 493808 w 12192000"/>
              <a:gd name="connsiteY1" fmla="*/ 604835 h 6858000"/>
              <a:gd name="connsiteX2" fmla="*/ 419623 w 12192000"/>
              <a:gd name="connsiteY2" fmla="*/ 562198 h 6858000"/>
              <a:gd name="connsiteX3" fmla="*/ 419623 w 12192000"/>
              <a:gd name="connsiteY3" fmla="*/ 614777 h 6858000"/>
              <a:gd name="connsiteX4" fmla="*/ 493808 w 12192000"/>
              <a:gd name="connsiteY4" fmla="*/ 657224 h 6858000"/>
              <a:gd name="connsiteX5" fmla="*/ 658812 w 12192000"/>
              <a:gd name="connsiteY5" fmla="*/ 562389 h 6858000"/>
              <a:gd name="connsiteX6" fmla="*/ 494359 w 12192000"/>
              <a:gd name="connsiteY6" fmla="*/ 391596 h 6858000"/>
              <a:gd name="connsiteX7" fmla="*/ 464778 w 12192000"/>
              <a:gd name="connsiteY7" fmla="*/ 397392 h 6858000"/>
              <a:gd name="connsiteX8" fmla="*/ 423698 w 12192000"/>
              <a:gd name="connsiteY8" fmla="*/ 496571 h 6858000"/>
              <a:gd name="connsiteX9" fmla="*/ 522877 w 12192000"/>
              <a:gd name="connsiteY9" fmla="*/ 537651 h 6858000"/>
              <a:gd name="connsiteX10" fmla="*/ 563957 w 12192000"/>
              <a:gd name="connsiteY10" fmla="*/ 438472 h 6858000"/>
              <a:gd name="connsiteX11" fmla="*/ 494359 w 12192000"/>
              <a:gd name="connsiteY11" fmla="*/ 391596 h 6858000"/>
              <a:gd name="connsiteX12" fmla="*/ 493808 w 12192000"/>
              <a:gd name="connsiteY12" fmla="*/ 277885 h 6858000"/>
              <a:gd name="connsiteX13" fmla="*/ 328612 w 12192000"/>
              <a:gd name="connsiteY13" fmla="*/ 372720 h 6858000"/>
              <a:gd name="connsiteX14" fmla="*/ 328612 w 12192000"/>
              <a:gd name="connsiteY14" fmla="*/ 562388 h 6858000"/>
              <a:gd name="connsiteX15" fmla="*/ 374309 w 12192000"/>
              <a:gd name="connsiteY15" fmla="*/ 588583 h 6858000"/>
              <a:gd name="connsiteX16" fmla="*/ 374309 w 12192000"/>
              <a:gd name="connsiteY16" fmla="*/ 398914 h 6858000"/>
              <a:gd name="connsiteX17" fmla="*/ 493809 w 12192000"/>
              <a:gd name="connsiteY17" fmla="*/ 330274 h 6858000"/>
              <a:gd name="connsiteX18" fmla="*/ 613116 w 12192000"/>
              <a:gd name="connsiteY18" fmla="*/ 398914 h 6858000"/>
              <a:gd name="connsiteX19" fmla="*/ 613116 w 12192000"/>
              <a:gd name="connsiteY19" fmla="*/ 483424 h 6858000"/>
              <a:gd name="connsiteX20" fmla="*/ 658813 w 12192000"/>
              <a:gd name="connsiteY20" fmla="*/ 457230 h 6858000"/>
              <a:gd name="connsiteX21" fmla="*/ 658813 w 12192000"/>
              <a:gd name="connsiteY21" fmla="*/ 372719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58812" y="509808"/>
                </a:moveTo>
                <a:lnTo>
                  <a:pt x="493808" y="604835"/>
                </a:lnTo>
                <a:lnTo>
                  <a:pt x="419623" y="562198"/>
                </a:lnTo>
                <a:lnTo>
                  <a:pt x="419623" y="614777"/>
                </a:lnTo>
                <a:lnTo>
                  <a:pt x="493808" y="657224"/>
                </a:lnTo>
                <a:lnTo>
                  <a:pt x="658812" y="562389"/>
                </a:lnTo>
                <a:close/>
                <a:moveTo>
                  <a:pt x="494359" y="391596"/>
                </a:moveTo>
                <a:cubicBezTo>
                  <a:pt x="484498" y="391522"/>
                  <a:pt x="474461" y="393381"/>
                  <a:pt x="464778" y="397392"/>
                </a:cubicBezTo>
                <a:cubicBezTo>
                  <a:pt x="426047" y="413435"/>
                  <a:pt x="407654" y="457839"/>
                  <a:pt x="423698" y="496571"/>
                </a:cubicBezTo>
                <a:cubicBezTo>
                  <a:pt x="439741" y="535303"/>
                  <a:pt x="484145" y="553695"/>
                  <a:pt x="522877" y="537651"/>
                </a:cubicBezTo>
                <a:cubicBezTo>
                  <a:pt x="561608" y="521608"/>
                  <a:pt x="580001" y="477204"/>
                  <a:pt x="563957" y="438472"/>
                </a:cubicBezTo>
                <a:cubicBezTo>
                  <a:pt x="551924" y="409424"/>
                  <a:pt x="523939" y="391816"/>
                  <a:pt x="494359" y="391596"/>
                </a:cubicBezTo>
                <a:close/>
                <a:moveTo>
                  <a:pt x="493808" y="277885"/>
                </a:moveTo>
                <a:lnTo>
                  <a:pt x="328612" y="372720"/>
                </a:lnTo>
                <a:lnTo>
                  <a:pt x="328612" y="562388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9" y="330274"/>
                </a:lnTo>
                <a:lnTo>
                  <a:pt x="613116" y="398914"/>
                </a:lnTo>
                <a:lnTo>
                  <a:pt x="613116" y="483424"/>
                </a:lnTo>
                <a:lnTo>
                  <a:pt x="658813" y="457230"/>
                </a:lnTo>
                <a:lnTo>
                  <a:pt x="658813" y="37271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BDF33-211F-3935-6E7A-D2BD9F6E43FC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D437C3-6880-DB8C-7DEE-83A490BE76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3127" y="6419655"/>
            <a:ext cx="4903786" cy="2162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0D961FB-E00C-D625-AC1C-7024326F73E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96FD-D861-7A87-F577-19BA0C52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5" cy="8369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2D02-FF34-C51C-E61F-9B7E0396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1" y="2617181"/>
            <a:ext cx="10874375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64">
            <a:extLst>
              <a:ext uri="{FF2B5EF4-FFF2-40B4-BE49-F238E27FC236}">
                <a16:creationId xmlns:a16="http://schemas.microsoft.com/office/drawing/2014/main" id="{DB11BFA8-5AA3-E695-1B46-D61EE7ECC8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 + 2x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2887F-699E-79A8-7CCA-E68F718630C4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69EE26-7131-2458-92FF-7B1F32242A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8812 w 12192000"/>
              <a:gd name="connsiteY0" fmla="*/ 509809 h 6858000"/>
              <a:gd name="connsiteX1" fmla="*/ 493808 w 12192000"/>
              <a:gd name="connsiteY1" fmla="*/ 604836 h 6858000"/>
              <a:gd name="connsiteX2" fmla="*/ 419623 w 12192000"/>
              <a:gd name="connsiteY2" fmla="*/ 562199 h 6858000"/>
              <a:gd name="connsiteX3" fmla="*/ 419623 w 12192000"/>
              <a:gd name="connsiteY3" fmla="*/ 614778 h 6858000"/>
              <a:gd name="connsiteX4" fmla="*/ 493808 w 12192000"/>
              <a:gd name="connsiteY4" fmla="*/ 657225 h 6858000"/>
              <a:gd name="connsiteX5" fmla="*/ 658812 w 12192000"/>
              <a:gd name="connsiteY5" fmla="*/ 562390 h 6858000"/>
              <a:gd name="connsiteX6" fmla="*/ 494359 w 12192000"/>
              <a:gd name="connsiteY6" fmla="*/ 391597 h 6858000"/>
              <a:gd name="connsiteX7" fmla="*/ 464778 w 12192000"/>
              <a:gd name="connsiteY7" fmla="*/ 397393 h 6858000"/>
              <a:gd name="connsiteX8" fmla="*/ 423698 w 12192000"/>
              <a:gd name="connsiteY8" fmla="*/ 496572 h 6858000"/>
              <a:gd name="connsiteX9" fmla="*/ 522877 w 12192000"/>
              <a:gd name="connsiteY9" fmla="*/ 537652 h 6858000"/>
              <a:gd name="connsiteX10" fmla="*/ 563957 w 12192000"/>
              <a:gd name="connsiteY10" fmla="*/ 438473 h 6858000"/>
              <a:gd name="connsiteX11" fmla="*/ 494359 w 12192000"/>
              <a:gd name="connsiteY11" fmla="*/ 391597 h 6858000"/>
              <a:gd name="connsiteX12" fmla="*/ 493808 w 12192000"/>
              <a:gd name="connsiteY12" fmla="*/ 277886 h 6858000"/>
              <a:gd name="connsiteX13" fmla="*/ 328612 w 12192000"/>
              <a:gd name="connsiteY13" fmla="*/ 372721 h 6858000"/>
              <a:gd name="connsiteX14" fmla="*/ 328612 w 12192000"/>
              <a:gd name="connsiteY14" fmla="*/ 562389 h 6858000"/>
              <a:gd name="connsiteX15" fmla="*/ 374309 w 12192000"/>
              <a:gd name="connsiteY15" fmla="*/ 588584 h 6858000"/>
              <a:gd name="connsiteX16" fmla="*/ 374309 w 12192000"/>
              <a:gd name="connsiteY16" fmla="*/ 398915 h 6858000"/>
              <a:gd name="connsiteX17" fmla="*/ 493809 w 12192000"/>
              <a:gd name="connsiteY17" fmla="*/ 330275 h 6858000"/>
              <a:gd name="connsiteX18" fmla="*/ 613116 w 12192000"/>
              <a:gd name="connsiteY18" fmla="*/ 398915 h 6858000"/>
              <a:gd name="connsiteX19" fmla="*/ 613116 w 12192000"/>
              <a:gd name="connsiteY19" fmla="*/ 483425 h 6858000"/>
              <a:gd name="connsiteX20" fmla="*/ 658813 w 12192000"/>
              <a:gd name="connsiteY20" fmla="*/ 457231 h 6858000"/>
              <a:gd name="connsiteX21" fmla="*/ 658813 w 12192000"/>
              <a:gd name="connsiteY21" fmla="*/ 372720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58812" y="509809"/>
                </a:moveTo>
                <a:lnTo>
                  <a:pt x="493808" y="604836"/>
                </a:lnTo>
                <a:lnTo>
                  <a:pt x="419623" y="562199"/>
                </a:lnTo>
                <a:lnTo>
                  <a:pt x="419623" y="614778"/>
                </a:lnTo>
                <a:lnTo>
                  <a:pt x="493808" y="657225"/>
                </a:lnTo>
                <a:lnTo>
                  <a:pt x="658812" y="562390"/>
                </a:lnTo>
                <a:close/>
                <a:moveTo>
                  <a:pt x="494359" y="391597"/>
                </a:moveTo>
                <a:cubicBezTo>
                  <a:pt x="484498" y="391523"/>
                  <a:pt x="474461" y="393382"/>
                  <a:pt x="464778" y="397393"/>
                </a:cubicBezTo>
                <a:cubicBezTo>
                  <a:pt x="426047" y="413436"/>
                  <a:pt x="407654" y="457840"/>
                  <a:pt x="423698" y="496572"/>
                </a:cubicBezTo>
                <a:cubicBezTo>
                  <a:pt x="439741" y="535304"/>
                  <a:pt x="484145" y="553696"/>
                  <a:pt x="522877" y="537652"/>
                </a:cubicBezTo>
                <a:cubicBezTo>
                  <a:pt x="561608" y="521609"/>
                  <a:pt x="580001" y="477205"/>
                  <a:pt x="563957" y="438473"/>
                </a:cubicBezTo>
                <a:cubicBezTo>
                  <a:pt x="551924" y="409425"/>
                  <a:pt x="523939" y="391817"/>
                  <a:pt x="494359" y="391597"/>
                </a:cubicBezTo>
                <a:close/>
                <a:moveTo>
                  <a:pt x="493808" y="277886"/>
                </a:moveTo>
                <a:lnTo>
                  <a:pt x="328612" y="372721"/>
                </a:lnTo>
                <a:lnTo>
                  <a:pt x="328612" y="562389"/>
                </a:lnTo>
                <a:lnTo>
                  <a:pt x="374309" y="588584"/>
                </a:lnTo>
                <a:lnTo>
                  <a:pt x="374309" y="398915"/>
                </a:lnTo>
                <a:lnTo>
                  <a:pt x="493809" y="330275"/>
                </a:lnTo>
                <a:lnTo>
                  <a:pt x="613116" y="398915"/>
                </a:lnTo>
                <a:lnTo>
                  <a:pt x="613116" y="483425"/>
                </a:lnTo>
                <a:lnTo>
                  <a:pt x="658813" y="457231"/>
                </a:lnTo>
                <a:lnTo>
                  <a:pt x="658813" y="3727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864000" tIns="14400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4F463C-CC35-6856-3B30-522F47AF5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8812 w 12192000"/>
              <a:gd name="connsiteY0" fmla="*/ 509808 h 6858000"/>
              <a:gd name="connsiteX1" fmla="*/ 493808 w 12192000"/>
              <a:gd name="connsiteY1" fmla="*/ 604835 h 6858000"/>
              <a:gd name="connsiteX2" fmla="*/ 419623 w 12192000"/>
              <a:gd name="connsiteY2" fmla="*/ 562198 h 6858000"/>
              <a:gd name="connsiteX3" fmla="*/ 419623 w 12192000"/>
              <a:gd name="connsiteY3" fmla="*/ 614777 h 6858000"/>
              <a:gd name="connsiteX4" fmla="*/ 493808 w 12192000"/>
              <a:gd name="connsiteY4" fmla="*/ 657224 h 6858000"/>
              <a:gd name="connsiteX5" fmla="*/ 658812 w 12192000"/>
              <a:gd name="connsiteY5" fmla="*/ 562389 h 6858000"/>
              <a:gd name="connsiteX6" fmla="*/ 494359 w 12192000"/>
              <a:gd name="connsiteY6" fmla="*/ 391596 h 6858000"/>
              <a:gd name="connsiteX7" fmla="*/ 464778 w 12192000"/>
              <a:gd name="connsiteY7" fmla="*/ 397392 h 6858000"/>
              <a:gd name="connsiteX8" fmla="*/ 423698 w 12192000"/>
              <a:gd name="connsiteY8" fmla="*/ 496571 h 6858000"/>
              <a:gd name="connsiteX9" fmla="*/ 522877 w 12192000"/>
              <a:gd name="connsiteY9" fmla="*/ 537651 h 6858000"/>
              <a:gd name="connsiteX10" fmla="*/ 563957 w 12192000"/>
              <a:gd name="connsiteY10" fmla="*/ 438472 h 6858000"/>
              <a:gd name="connsiteX11" fmla="*/ 494359 w 12192000"/>
              <a:gd name="connsiteY11" fmla="*/ 391596 h 6858000"/>
              <a:gd name="connsiteX12" fmla="*/ 493808 w 12192000"/>
              <a:gd name="connsiteY12" fmla="*/ 277885 h 6858000"/>
              <a:gd name="connsiteX13" fmla="*/ 328612 w 12192000"/>
              <a:gd name="connsiteY13" fmla="*/ 372720 h 6858000"/>
              <a:gd name="connsiteX14" fmla="*/ 328612 w 12192000"/>
              <a:gd name="connsiteY14" fmla="*/ 562388 h 6858000"/>
              <a:gd name="connsiteX15" fmla="*/ 374309 w 12192000"/>
              <a:gd name="connsiteY15" fmla="*/ 588583 h 6858000"/>
              <a:gd name="connsiteX16" fmla="*/ 374309 w 12192000"/>
              <a:gd name="connsiteY16" fmla="*/ 398914 h 6858000"/>
              <a:gd name="connsiteX17" fmla="*/ 493809 w 12192000"/>
              <a:gd name="connsiteY17" fmla="*/ 330274 h 6858000"/>
              <a:gd name="connsiteX18" fmla="*/ 613116 w 12192000"/>
              <a:gd name="connsiteY18" fmla="*/ 398914 h 6858000"/>
              <a:gd name="connsiteX19" fmla="*/ 613116 w 12192000"/>
              <a:gd name="connsiteY19" fmla="*/ 483424 h 6858000"/>
              <a:gd name="connsiteX20" fmla="*/ 658813 w 12192000"/>
              <a:gd name="connsiteY20" fmla="*/ 457230 h 6858000"/>
              <a:gd name="connsiteX21" fmla="*/ 658813 w 12192000"/>
              <a:gd name="connsiteY21" fmla="*/ 372719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58812" y="509808"/>
                </a:moveTo>
                <a:lnTo>
                  <a:pt x="493808" y="604835"/>
                </a:lnTo>
                <a:lnTo>
                  <a:pt x="419623" y="562198"/>
                </a:lnTo>
                <a:lnTo>
                  <a:pt x="419623" y="614777"/>
                </a:lnTo>
                <a:lnTo>
                  <a:pt x="493808" y="657224"/>
                </a:lnTo>
                <a:lnTo>
                  <a:pt x="658812" y="562389"/>
                </a:lnTo>
                <a:close/>
                <a:moveTo>
                  <a:pt x="494359" y="391596"/>
                </a:moveTo>
                <a:cubicBezTo>
                  <a:pt x="484498" y="391522"/>
                  <a:pt x="474461" y="393381"/>
                  <a:pt x="464778" y="397392"/>
                </a:cubicBezTo>
                <a:cubicBezTo>
                  <a:pt x="426047" y="413435"/>
                  <a:pt x="407654" y="457839"/>
                  <a:pt x="423698" y="496571"/>
                </a:cubicBezTo>
                <a:cubicBezTo>
                  <a:pt x="439741" y="535303"/>
                  <a:pt x="484145" y="553695"/>
                  <a:pt x="522877" y="537651"/>
                </a:cubicBezTo>
                <a:cubicBezTo>
                  <a:pt x="561608" y="521608"/>
                  <a:pt x="580001" y="477204"/>
                  <a:pt x="563957" y="438472"/>
                </a:cubicBezTo>
                <a:cubicBezTo>
                  <a:pt x="551924" y="409424"/>
                  <a:pt x="523939" y="391816"/>
                  <a:pt x="494359" y="391596"/>
                </a:cubicBezTo>
                <a:close/>
                <a:moveTo>
                  <a:pt x="493808" y="277885"/>
                </a:moveTo>
                <a:lnTo>
                  <a:pt x="328612" y="372720"/>
                </a:lnTo>
                <a:lnTo>
                  <a:pt x="328612" y="562388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9" y="330274"/>
                </a:lnTo>
                <a:lnTo>
                  <a:pt x="613116" y="398914"/>
                </a:lnTo>
                <a:lnTo>
                  <a:pt x="613116" y="483424"/>
                </a:lnTo>
                <a:lnTo>
                  <a:pt x="658813" y="457230"/>
                </a:lnTo>
                <a:lnTo>
                  <a:pt x="658813" y="37271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BDF33-211F-3935-6E7A-D2BD9F6E43FC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D437C3-6880-DB8C-7DEE-83A490BE76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3127" y="6419655"/>
            <a:ext cx="4903786" cy="2162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0D961FB-E00C-D625-AC1C-7024326F73E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96FD-D861-7A87-F577-19BA0C52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68017"/>
            <a:ext cx="5107782" cy="8369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2D02-FF34-C51C-E61F-9B7E0396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617181"/>
            <a:ext cx="5107782" cy="33772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560568-F047-48F8-7179-67AB20D0E4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5407" y="1068017"/>
            <a:ext cx="5107782" cy="49263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64">
            <a:extLst>
              <a:ext uri="{FF2B5EF4-FFF2-40B4-BE49-F238E27FC236}">
                <a16:creationId xmlns:a16="http://schemas.microsoft.com/office/drawing/2014/main" id="{DB11BFA8-5AA3-E695-1B46-D61EE7ECC8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3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Image +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82B90-3CD8-0748-C5AF-D71052C87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8" t="20324" r="588" b="24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2887F-699E-79A8-7CCA-E68F718630C4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BDF33-211F-3935-6E7A-D2BD9F6E43FC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D437C3-6880-DB8C-7DEE-83A490BE76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3127" y="6419655"/>
            <a:ext cx="4903786" cy="21629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0D961FB-E00C-D625-AC1C-7024326F73E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3671-C08A-AB62-760A-3641FA5D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68018"/>
            <a:ext cx="5437188" cy="468308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44316EDA-D39A-FADF-7304-CE35E336C1EA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1978026" y="1992775"/>
            <a:ext cx="2887200" cy="28872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61">
            <a:extLst>
              <a:ext uri="{FF2B5EF4-FFF2-40B4-BE49-F238E27FC236}">
                <a16:creationId xmlns:a16="http://schemas.microsoft.com/office/drawing/2014/main" id="{53BFFF11-23E8-85AC-CC46-3CC9F6F588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4652400" y="3411392"/>
            <a:ext cx="2887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5" name="Text Placeholder 61">
            <a:extLst>
              <a:ext uri="{FF2B5EF4-FFF2-40B4-BE49-F238E27FC236}">
                <a16:creationId xmlns:a16="http://schemas.microsoft.com/office/drawing/2014/main" id="{5190DC87-3677-AD94-84E9-A36960D310A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1855626" y="5606950"/>
            <a:ext cx="2448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62F11520-5ABD-792D-4638-63C37471972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978026" y="5010813"/>
            <a:ext cx="3798883" cy="369332"/>
          </a:xfrm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66">
            <a:extLst>
              <a:ext uri="{FF2B5EF4-FFF2-40B4-BE49-F238E27FC236}">
                <a16:creationId xmlns:a16="http://schemas.microsoft.com/office/drawing/2014/main" id="{21DD00DF-A797-4B95-3363-49D33BD77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13243" y="5514167"/>
            <a:ext cx="724557" cy="184666"/>
          </a:xfrm>
        </p:spPr>
        <p:txBody>
          <a:bodyPr wrap="none" anchor="ctr">
            <a:noAutofit/>
          </a:bodyPr>
          <a:lstStyle>
            <a:lvl1pPr>
              <a:defRPr sz="1200" cap="all" baseline="0">
                <a:solidFill>
                  <a:schemeClr val="bg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9DD372E-9A6F-6BB1-070A-CD76E7849C8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350000" y="1967793"/>
            <a:ext cx="5183186" cy="28872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64">
            <a:extLst>
              <a:ext uri="{FF2B5EF4-FFF2-40B4-BE49-F238E27FC236}">
                <a16:creationId xmlns:a16="http://schemas.microsoft.com/office/drawing/2014/main" id="{7B50965C-DD66-34F5-DC52-AE78480E2C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2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Image + QR 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82B90-3CD8-0748-C5AF-D71052C87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8" t="20324" r="588" b="24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2887F-699E-79A8-7CCA-E68F718630C4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BDF33-211F-3935-6E7A-D2BD9F6E43FC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D437C3-6880-DB8C-7DEE-83A490BE76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3127" y="6419655"/>
            <a:ext cx="4903786" cy="21629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0D961FB-E00C-D625-AC1C-7024326F73E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3671-C08A-AB62-760A-3641FA5D2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68018"/>
            <a:ext cx="5437188" cy="468308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Connect with me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44316EDA-D39A-FADF-7304-CE35E336C1EA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1978026" y="1992775"/>
            <a:ext cx="2887200" cy="28872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61">
            <a:extLst>
              <a:ext uri="{FF2B5EF4-FFF2-40B4-BE49-F238E27FC236}">
                <a16:creationId xmlns:a16="http://schemas.microsoft.com/office/drawing/2014/main" id="{53BFFF11-23E8-85AC-CC46-3CC9F6F588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4652400" y="3411392"/>
            <a:ext cx="2887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5" name="Text Placeholder 61">
            <a:extLst>
              <a:ext uri="{FF2B5EF4-FFF2-40B4-BE49-F238E27FC236}">
                <a16:creationId xmlns:a16="http://schemas.microsoft.com/office/drawing/2014/main" id="{5190DC87-3677-AD94-84E9-A36960D310A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1855626" y="5606950"/>
            <a:ext cx="2448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62F11520-5ABD-792D-4638-63C37471972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978026" y="5010813"/>
            <a:ext cx="3798883" cy="369332"/>
          </a:xfrm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66">
            <a:extLst>
              <a:ext uri="{FF2B5EF4-FFF2-40B4-BE49-F238E27FC236}">
                <a16:creationId xmlns:a16="http://schemas.microsoft.com/office/drawing/2014/main" id="{21DD00DF-A797-4B95-3363-49D33BD77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13243" y="5514167"/>
            <a:ext cx="724557" cy="184666"/>
          </a:xfrm>
        </p:spPr>
        <p:txBody>
          <a:bodyPr wrap="none" anchor="ctr">
            <a:noAutofit/>
          </a:bodyPr>
          <a:lstStyle>
            <a:lvl1pPr>
              <a:defRPr sz="1200" cap="all" baseline="0">
                <a:solidFill>
                  <a:schemeClr val="bg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30" name="Text Placeholder 64">
            <a:extLst>
              <a:ext uri="{FF2B5EF4-FFF2-40B4-BE49-F238E27FC236}">
                <a16:creationId xmlns:a16="http://schemas.microsoft.com/office/drawing/2014/main" id="{7B50965C-DD66-34F5-DC52-AE78480E2C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FCC048-D4A1-728A-F095-5DAD8B7A3C5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15093" y="1967792"/>
            <a:ext cx="1800000" cy="180000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To generate a QR code, visit Adobe QR Code Generator, click 'Create now', enter or paste the URL (such as a LinkedIn URL or website URL), and click 'Download' to save and insert it.</a:t>
            </a:r>
          </a:p>
        </p:txBody>
      </p:sp>
    </p:spTree>
    <p:extLst>
      <p:ext uri="{BB962C8B-B14F-4D97-AF65-F5344CB8AC3E}">
        <p14:creationId xmlns:p14="http://schemas.microsoft.com/office/powerpoint/2010/main" val="6781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83A405-3270-A63A-D65B-4DF4F7AA4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97430 w 12192000"/>
              <a:gd name="connsiteY0" fmla="*/ 1144531 h 6858000"/>
              <a:gd name="connsiteX1" fmla="*/ 1730422 w 12192000"/>
              <a:gd name="connsiteY1" fmla="*/ 1167955 h 6858000"/>
              <a:gd name="connsiteX2" fmla="*/ 1730422 w 12192000"/>
              <a:gd name="connsiteY2" fmla="*/ 1170594 h 6858000"/>
              <a:gd name="connsiteX3" fmla="*/ 1697429 w 12192000"/>
              <a:gd name="connsiteY3" fmla="*/ 1194679 h 6858000"/>
              <a:gd name="connsiteX4" fmla="*/ 1665096 w 12192000"/>
              <a:gd name="connsiteY4" fmla="*/ 1170924 h 6858000"/>
              <a:gd name="connsiteX5" fmla="*/ 1665097 w 12192000"/>
              <a:gd name="connsiteY5" fmla="*/ 1167954 h 6858000"/>
              <a:gd name="connsiteX6" fmla="*/ 1666301 w 12192000"/>
              <a:gd name="connsiteY6" fmla="*/ 1165082 h 6858000"/>
              <a:gd name="connsiteX7" fmla="*/ 1672602 w 12192000"/>
              <a:gd name="connsiteY7" fmla="*/ 1150057 h 6858000"/>
              <a:gd name="connsiteX8" fmla="*/ 1697430 w 12192000"/>
              <a:gd name="connsiteY8" fmla="*/ 1144531 h 6858000"/>
              <a:gd name="connsiteX9" fmla="*/ 2358608 w 12192000"/>
              <a:gd name="connsiteY9" fmla="*/ 1081513 h 6858000"/>
              <a:gd name="connsiteX10" fmla="*/ 2391600 w 12192000"/>
              <a:gd name="connsiteY10" fmla="*/ 1111867 h 6858000"/>
              <a:gd name="connsiteX11" fmla="*/ 2391601 w 12192000"/>
              <a:gd name="connsiteY11" fmla="*/ 1156737 h 6858000"/>
              <a:gd name="connsiteX12" fmla="*/ 2383394 w 12192000"/>
              <a:gd name="connsiteY12" fmla="*/ 1179461 h 6858000"/>
              <a:gd name="connsiteX13" fmla="*/ 2358607 w 12192000"/>
              <a:gd name="connsiteY13" fmla="*/ 1187090 h 6858000"/>
              <a:gd name="connsiteX14" fmla="*/ 2325615 w 12192000"/>
              <a:gd name="connsiteY14" fmla="*/ 1156737 h 6858000"/>
              <a:gd name="connsiteX15" fmla="*/ 2325614 w 12192000"/>
              <a:gd name="connsiteY15" fmla="*/ 1111866 h 6858000"/>
              <a:gd name="connsiteX16" fmla="*/ 2333821 w 12192000"/>
              <a:gd name="connsiteY16" fmla="*/ 1089144 h 6858000"/>
              <a:gd name="connsiteX17" fmla="*/ 2358608 w 12192000"/>
              <a:gd name="connsiteY17" fmla="*/ 1081513 h 6858000"/>
              <a:gd name="connsiteX18" fmla="*/ 1228600 w 12192000"/>
              <a:gd name="connsiteY18" fmla="*/ 1057427 h 6858000"/>
              <a:gd name="connsiteX19" fmla="*/ 943871 w 12192000"/>
              <a:gd name="connsiteY19" fmla="*/ 1221402 h 6858000"/>
              <a:gd name="connsiteX20" fmla="*/ 815858 w 12192000"/>
              <a:gd name="connsiteY20" fmla="*/ 1147828 h 6858000"/>
              <a:gd name="connsiteX21" fmla="*/ 815858 w 12192000"/>
              <a:gd name="connsiteY21" fmla="*/ 1238559 h 6858000"/>
              <a:gd name="connsiteX22" fmla="*/ 815858 w 12192000"/>
              <a:gd name="connsiteY22" fmla="*/ 1238559 h 6858000"/>
              <a:gd name="connsiteX23" fmla="*/ 815858 w 12192000"/>
              <a:gd name="connsiteY23" fmla="*/ 1238560 h 6858000"/>
              <a:gd name="connsiteX24" fmla="*/ 943871 w 12192000"/>
              <a:gd name="connsiteY24" fmla="*/ 1311804 h 6858000"/>
              <a:gd name="connsiteX25" fmla="*/ 1228600 w 12192000"/>
              <a:gd name="connsiteY25" fmla="*/ 1148159 h 6858000"/>
              <a:gd name="connsiteX26" fmla="*/ 1228600 w 12192000"/>
              <a:gd name="connsiteY26" fmla="*/ 1148158 h 6858000"/>
              <a:gd name="connsiteX27" fmla="*/ 1228600 w 12192000"/>
              <a:gd name="connsiteY27" fmla="*/ 1148158 h 6858000"/>
              <a:gd name="connsiteX28" fmla="*/ 1895057 w 12192000"/>
              <a:gd name="connsiteY28" fmla="*/ 1042911 h 6858000"/>
              <a:gd name="connsiteX29" fmla="*/ 1826761 w 12192000"/>
              <a:gd name="connsiteY29" fmla="*/ 1059737 h 6858000"/>
              <a:gd name="connsiteX30" fmla="*/ 1812204 w 12192000"/>
              <a:gd name="connsiteY30" fmla="*/ 1083575 h 6858000"/>
              <a:gd name="connsiteX31" fmla="*/ 1812204 w 12192000"/>
              <a:gd name="connsiteY31" fmla="*/ 1083576 h 6858000"/>
              <a:gd name="connsiteX32" fmla="*/ 1812203 w 12192000"/>
              <a:gd name="connsiteY32" fmla="*/ 1083576 h 6858000"/>
              <a:gd name="connsiteX33" fmla="*/ 1807296 w 12192000"/>
              <a:gd name="connsiteY33" fmla="*/ 1120775 h 6858000"/>
              <a:gd name="connsiteX34" fmla="*/ 1807296 w 12192000"/>
              <a:gd name="connsiteY34" fmla="*/ 1223383 h 6858000"/>
              <a:gd name="connsiteX35" fmla="*/ 1851506 w 12192000"/>
              <a:gd name="connsiteY35" fmla="*/ 1223383 h 6858000"/>
              <a:gd name="connsiteX36" fmla="*/ 1851506 w 12192000"/>
              <a:gd name="connsiteY36" fmla="*/ 1223382 h 6858000"/>
              <a:gd name="connsiteX37" fmla="*/ 1851506 w 12192000"/>
              <a:gd name="connsiteY37" fmla="*/ 1223382 h 6858000"/>
              <a:gd name="connsiteX38" fmla="*/ 1851506 w 12192000"/>
              <a:gd name="connsiteY38" fmla="*/ 1119455 h 6858000"/>
              <a:gd name="connsiteX39" fmla="*/ 1859754 w 12192000"/>
              <a:gd name="connsiteY39" fmla="*/ 1089431 h 6858000"/>
              <a:gd name="connsiteX40" fmla="*/ 1891429 w 12192000"/>
              <a:gd name="connsiteY40" fmla="*/ 1081843 h 6858000"/>
              <a:gd name="connsiteX41" fmla="*/ 1905285 w 12192000"/>
              <a:gd name="connsiteY41" fmla="*/ 1081843 h 6858000"/>
              <a:gd name="connsiteX42" fmla="*/ 1905285 w 12192000"/>
              <a:gd name="connsiteY42" fmla="*/ 1042912 h 6858000"/>
              <a:gd name="connsiteX43" fmla="*/ 1905285 w 12192000"/>
              <a:gd name="connsiteY43" fmla="*/ 1042912 h 6858000"/>
              <a:gd name="connsiteX44" fmla="*/ 1905285 w 12192000"/>
              <a:gd name="connsiteY44" fmla="*/ 1042911 h 6858000"/>
              <a:gd name="connsiteX45" fmla="*/ 2545347 w 12192000"/>
              <a:gd name="connsiteY45" fmla="*/ 1042581 h 6858000"/>
              <a:gd name="connsiteX46" fmla="*/ 2487321 w 12192000"/>
              <a:gd name="connsiteY46" fmla="*/ 1059573 h 6858000"/>
              <a:gd name="connsiteX47" fmla="*/ 2480913 w 12192000"/>
              <a:gd name="connsiteY47" fmla="*/ 1075172 h 6858000"/>
              <a:gd name="connsiteX48" fmla="*/ 2468143 w 12192000"/>
              <a:gd name="connsiteY48" fmla="*/ 1106259 h 6858000"/>
              <a:gd name="connsiteX49" fmla="*/ 2468142 w 12192000"/>
              <a:gd name="connsiteY49" fmla="*/ 1223052 h 6858000"/>
              <a:gd name="connsiteX50" fmla="*/ 2468142 w 12192000"/>
              <a:gd name="connsiteY50" fmla="*/ 1223052 h 6858000"/>
              <a:gd name="connsiteX51" fmla="*/ 2468142 w 12192000"/>
              <a:gd name="connsiteY51" fmla="*/ 1223052 h 6858000"/>
              <a:gd name="connsiteX52" fmla="*/ 2468142 w 12192000"/>
              <a:gd name="connsiteY52" fmla="*/ 1223053 h 6858000"/>
              <a:gd name="connsiteX53" fmla="*/ 2512354 w 12192000"/>
              <a:gd name="connsiteY53" fmla="*/ 1223052 h 6858000"/>
              <a:gd name="connsiteX54" fmla="*/ 2512354 w 12192000"/>
              <a:gd name="connsiteY54" fmla="*/ 1223051 h 6858000"/>
              <a:gd name="connsiteX55" fmla="*/ 2512354 w 12192000"/>
              <a:gd name="connsiteY55" fmla="*/ 1223051 h 6858000"/>
              <a:gd name="connsiteX56" fmla="*/ 2512354 w 12192000"/>
              <a:gd name="connsiteY56" fmla="*/ 1111206 h 6858000"/>
              <a:gd name="connsiteX57" fmla="*/ 2520561 w 12192000"/>
              <a:gd name="connsiteY57" fmla="*/ 1088937 h 6858000"/>
              <a:gd name="connsiteX58" fmla="*/ 2545347 w 12192000"/>
              <a:gd name="connsiteY58" fmla="*/ 1081514 h 6858000"/>
              <a:gd name="connsiteX59" fmla="*/ 2578340 w 12192000"/>
              <a:gd name="connsiteY59" fmla="*/ 1111207 h 6858000"/>
              <a:gd name="connsiteX60" fmla="*/ 2578340 w 12192000"/>
              <a:gd name="connsiteY60" fmla="*/ 1223053 h 6858000"/>
              <a:gd name="connsiteX61" fmla="*/ 2622550 w 12192000"/>
              <a:gd name="connsiteY61" fmla="*/ 1223052 h 6858000"/>
              <a:gd name="connsiteX62" fmla="*/ 2622550 w 12192000"/>
              <a:gd name="connsiteY62" fmla="*/ 1223051 h 6858000"/>
              <a:gd name="connsiteX63" fmla="*/ 2622550 w 12192000"/>
              <a:gd name="connsiteY63" fmla="*/ 1106259 h 6858000"/>
              <a:gd name="connsiteX64" fmla="*/ 2622550 w 12192000"/>
              <a:gd name="connsiteY64" fmla="*/ 1106258 h 6858000"/>
              <a:gd name="connsiteX65" fmla="*/ 2545347 w 12192000"/>
              <a:gd name="connsiteY65" fmla="*/ 1042581 h 6858000"/>
              <a:gd name="connsiteX66" fmla="*/ 2358608 w 12192000"/>
              <a:gd name="connsiteY66" fmla="*/ 1042581 h 6858000"/>
              <a:gd name="connsiteX67" fmla="*/ 2300869 w 12192000"/>
              <a:gd name="connsiteY67" fmla="*/ 1060397 h 6858000"/>
              <a:gd name="connsiteX68" fmla="*/ 2280857 w 12192000"/>
              <a:gd name="connsiteY68" fmla="*/ 1106001 h 6858000"/>
              <a:gd name="connsiteX69" fmla="*/ 2280744 w 12192000"/>
              <a:gd name="connsiteY69" fmla="*/ 1106259 h 6858000"/>
              <a:gd name="connsiteX70" fmla="*/ 2280744 w 12192000"/>
              <a:gd name="connsiteY70" fmla="*/ 1162676 h 6858000"/>
              <a:gd name="connsiteX71" fmla="*/ 2358278 w 12192000"/>
              <a:gd name="connsiteY71" fmla="*/ 1225693 h 6858000"/>
              <a:gd name="connsiteX72" fmla="*/ 2416015 w 12192000"/>
              <a:gd name="connsiteY72" fmla="*/ 1207877 h 6858000"/>
              <a:gd name="connsiteX73" fmla="*/ 2416015 w 12192000"/>
              <a:gd name="connsiteY73" fmla="*/ 1207876 h 6858000"/>
              <a:gd name="connsiteX74" fmla="*/ 2416015 w 12192000"/>
              <a:gd name="connsiteY74" fmla="*/ 1207876 h 6858000"/>
              <a:gd name="connsiteX75" fmla="*/ 2435699 w 12192000"/>
              <a:gd name="connsiteY75" fmla="*/ 1163668 h 6858000"/>
              <a:gd name="connsiteX76" fmla="*/ 2436141 w 12192000"/>
              <a:gd name="connsiteY76" fmla="*/ 1162676 h 6858000"/>
              <a:gd name="connsiteX77" fmla="*/ 2436141 w 12192000"/>
              <a:gd name="connsiteY77" fmla="*/ 1162676 h 6858000"/>
              <a:gd name="connsiteX78" fmla="*/ 2436141 w 12192000"/>
              <a:gd name="connsiteY78" fmla="*/ 1162675 h 6858000"/>
              <a:gd name="connsiteX79" fmla="*/ 2436141 w 12192000"/>
              <a:gd name="connsiteY79" fmla="*/ 1106259 h 6858000"/>
              <a:gd name="connsiteX80" fmla="*/ 2436141 w 12192000"/>
              <a:gd name="connsiteY80" fmla="*/ 1106258 h 6858000"/>
              <a:gd name="connsiteX81" fmla="*/ 2416345 w 12192000"/>
              <a:gd name="connsiteY81" fmla="*/ 1060397 h 6858000"/>
              <a:gd name="connsiteX82" fmla="*/ 2358608 w 12192000"/>
              <a:gd name="connsiteY82" fmla="*/ 1042581 h 6858000"/>
              <a:gd name="connsiteX83" fmla="*/ 2180445 w 12192000"/>
              <a:gd name="connsiteY83" fmla="*/ 1042581 h 6858000"/>
              <a:gd name="connsiteX84" fmla="*/ 2107202 w 12192000"/>
              <a:gd name="connsiteY84" fmla="*/ 1097019 h 6858000"/>
              <a:gd name="connsiteX85" fmla="*/ 2107202 w 12192000"/>
              <a:gd name="connsiteY85" fmla="*/ 1097019 h 6858000"/>
              <a:gd name="connsiteX86" fmla="*/ 2107202 w 12192000"/>
              <a:gd name="connsiteY86" fmla="*/ 1097020 h 6858000"/>
              <a:gd name="connsiteX87" fmla="*/ 2107201 w 12192000"/>
              <a:gd name="connsiteY87" fmla="*/ 1099657 h 6858000"/>
              <a:gd name="connsiteX88" fmla="*/ 2107201 w 12192000"/>
              <a:gd name="connsiteY88" fmla="*/ 1099659 h 6858000"/>
              <a:gd name="connsiteX89" fmla="*/ 2107201 w 12192000"/>
              <a:gd name="connsiteY89" fmla="*/ 1099659 h 6858000"/>
              <a:gd name="connsiteX90" fmla="*/ 2107201 w 12192000"/>
              <a:gd name="connsiteY90" fmla="*/ 1099660 h 6858000"/>
              <a:gd name="connsiteX91" fmla="*/ 2119738 w 12192000"/>
              <a:gd name="connsiteY91" fmla="*/ 1133313 h 6858000"/>
              <a:gd name="connsiteX92" fmla="*/ 2134255 w 12192000"/>
              <a:gd name="connsiteY92" fmla="*/ 1142221 h 6858000"/>
              <a:gd name="connsiteX93" fmla="*/ 2167908 w 12192000"/>
              <a:gd name="connsiteY93" fmla="*/ 1151459 h 6858000"/>
              <a:gd name="connsiteX94" fmla="*/ 2211130 w 12192000"/>
              <a:gd name="connsiteY94" fmla="*/ 1173234 h 6858000"/>
              <a:gd name="connsiteX95" fmla="*/ 2203422 w 12192000"/>
              <a:gd name="connsiteY95" fmla="*/ 1188045 h 6858000"/>
              <a:gd name="connsiteX96" fmla="*/ 2203253 w 12192000"/>
              <a:gd name="connsiteY96" fmla="*/ 1188369 h 6858000"/>
              <a:gd name="connsiteX97" fmla="*/ 2179787 w 12192000"/>
              <a:gd name="connsiteY97" fmla="*/ 1193358 h 6858000"/>
              <a:gd name="connsiteX98" fmla="*/ 2148772 w 12192000"/>
              <a:gd name="connsiteY98" fmla="*/ 1172244 h 6858000"/>
              <a:gd name="connsiteX99" fmla="*/ 2148772 w 12192000"/>
              <a:gd name="connsiteY99" fmla="*/ 1168616 h 6858000"/>
              <a:gd name="connsiteX100" fmla="*/ 2148772 w 12192000"/>
              <a:gd name="connsiteY100" fmla="*/ 1168615 h 6858000"/>
              <a:gd name="connsiteX101" fmla="*/ 2105552 w 12192000"/>
              <a:gd name="connsiteY101" fmla="*/ 1168614 h 6858000"/>
              <a:gd name="connsiteX102" fmla="*/ 2105552 w 12192000"/>
              <a:gd name="connsiteY102" fmla="*/ 1168615 h 6858000"/>
              <a:gd name="connsiteX103" fmla="*/ 2105552 w 12192000"/>
              <a:gd name="connsiteY103" fmla="*/ 1168615 h 6858000"/>
              <a:gd name="connsiteX104" fmla="*/ 2105552 w 12192000"/>
              <a:gd name="connsiteY104" fmla="*/ 1177194 h 6858000"/>
              <a:gd name="connsiteX105" fmla="*/ 2180776 w 12192000"/>
              <a:gd name="connsiteY105" fmla="*/ 1225693 h 6858000"/>
              <a:gd name="connsiteX106" fmla="*/ 2236163 w 12192000"/>
              <a:gd name="connsiteY106" fmla="*/ 1211218 h 6858000"/>
              <a:gd name="connsiteX107" fmla="*/ 2248726 w 12192000"/>
              <a:gd name="connsiteY107" fmla="*/ 1184843 h 6858000"/>
              <a:gd name="connsiteX108" fmla="*/ 2255670 w 12192000"/>
              <a:gd name="connsiteY108" fmla="*/ 1170264 h 6858000"/>
              <a:gd name="connsiteX109" fmla="*/ 2255670 w 12192000"/>
              <a:gd name="connsiteY109" fmla="*/ 1166964 h 6858000"/>
              <a:gd name="connsiteX110" fmla="*/ 2243133 w 12192000"/>
              <a:gd name="connsiteY110" fmla="*/ 1135291 h 6858000"/>
              <a:gd name="connsiteX111" fmla="*/ 2228945 w 12192000"/>
              <a:gd name="connsiteY111" fmla="*/ 1127373 h 6858000"/>
              <a:gd name="connsiteX112" fmla="*/ 2196282 w 12192000"/>
              <a:gd name="connsiteY112" fmla="*/ 1118795 h 6858000"/>
              <a:gd name="connsiteX113" fmla="*/ 2186715 w 12192000"/>
              <a:gd name="connsiteY113" fmla="*/ 1117145 h 6858000"/>
              <a:gd name="connsiteX114" fmla="*/ 2169228 w 12192000"/>
              <a:gd name="connsiteY114" fmla="*/ 1113516 h 6858000"/>
              <a:gd name="connsiteX115" fmla="*/ 2156691 w 12192000"/>
              <a:gd name="connsiteY115" fmla="*/ 1107247 h 6858000"/>
              <a:gd name="connsiteX116" fmla="*/ 2151743 w 12192000"/>
              <a:gd name="connsiteY116" fmla="*/ 1095700 h 6858000"/>
              <a:gd name="connsiteX117" fmla="*/ 2156586 w 12192000"/>
              <a:gd name="connsiteY117" fmla="*/ 1086013 h 6858000"/>
              <a:gd name="connsiteX118" fmla="*/ 2159165 w 12192000"/>
              <a:gd name="connsiteY118" fmla="*/ 1080854 h 6858000"/>
              <a:gd name="connsiteX119" fmla="*/ 2181436 w 12192000"/>
              <a:gd name="connsiteY119" fmla="*/ 1075905 h 6858000"/>
              <a:gd name="connsiteX120" fmla="*/ 2210799 w 12192000"/>
              <a:gd name="connsiteY120" fmla="*/ 1096030 h 6858000"/>
              <a:gd name="connsiteX121" fmla="*/ 2210800 w 12192000"/>
              <a:gd name="connsiteY121" fmla="*/ 1099989 h 6858000"/>
              <a:gd name="connsiteX122" fmla="*/ 2254021 w 12192000"/>
              <a:gd name="connsiteY122" fmla="*/ 1099990 h 6858000"/>
              <a:gd name="connsiteX123" fmla="*/ 2254021 w 12192000"/>
              <a:gd name="connsiteY123" fmla="*/ 1099989 h 6858000"/>
              <a:gd name="connsiteX124" fmla="*/ 2254021 w 12192000"/>
              <a:gd name="connsiteY124" fmla="*/ 1099989 h 6858000"/>
              <a:gd name="connsiteX125" fmla="*/ 2254020 w 12192000"/>
              <a:gd name="connsiteY125" fmla="*/ 1093390 h 6858000"/>
              <a:gd name="connsiteX126" fmla="*/ 2180445 w 12192000"/>
              <a:gd name="connsiteY126" fmla="*/ 1042581 h 6858000"/>
              <a:gd name="connsiteX127" fmla="*/ 1698749 w 12192000"/>
              <a:gd name="connsiteY127" fmla="*/ 1042581 h 6858000"/>
              <a:gd name="connsiteX128" fmla="*/ 1631057 w 12192000"/>
              <a:gd name="connsiteY128" fmla="*/ 1075430 h 6858000"/>
              <a:gd name="connsiteX129" fmla="*/ 1631057 w 12192000"/>
              <a:gd name="connsiteY129" fmla="*/ 1075430 h 6858000"/>
              <a:gd name="connsiteX130" fmla="*/ 1631057 w 12192000"/>
              <a:gd name="connsiteY130" fmla="*/ 1075431 h 6858000"/>
              <a:gd name="connsiteX131" fmla="*/ 1630012 w 12192000"/>
              <a:gd name="connsiteY131" fmla="*/ 1081815 h 6858000"/>
              <a:gd name="connsiteX132" fmla="*/ 1626824 w 12192000"/>
              <a:gd name="connsiteY132" fmla="*/ 1101309 h 6858000"/>
              <a:gd name="connsiteX133" fmla="*/ 1626825 w 12192000"/>
              <a:gd name="connsiteY133" fmla="*/ 1101309 h 6858000"/>
              <a:gd name="connsiteX134" fmla="*/ 1626824 w 12192000"/>
              <a:gd name="connsiteY134" fmla="*/ 1101310 h 6858000"/>
              <a:gd name="connsiteX135" fmla="*/ 1668726 w 12192000"/>
              <a:gd name="connsiteY135" fmla="*/ 1101309 h 6858000"/>
              <a:gd name="connsiteX136" fmla="*/ 1699408 w 12192000"/>
              <a:gd name="connsiteY136" fmla="*/ 1079534 h 6858000"/>
              <a:gd name="connsiteX137" fmla="*/ 1730422 w 12192000"/>
              <a:gd name="connsiteY137" fmla="*/ 1107908 h 6858000"/>
              <a:gd name="connsiteX138" fmla="*/ 1730422 w 12192000"/>
              <a:gd name="connsiteY138" fmla="*/ 1117586 h 6858000"/>
              <a:gd name="connsiteX139" fmla="*/ 1730422 w 12192000"/>
              <a:gd name="connsiteY139" fmla="*/ 1122424 h 6858000"/>
              <a:gd name="connsiteX140" fmla="*/ 1688521 w 12192000"/>
              <a:gd name="connsiteY140" fmla="*/ 1116485 h 6858000"/>
              <a:gd name="connsiteX141" fmla="*/ 1620886 w 12192000"/>
              <a:gd name="connsiteY141" fmla="*/ 1167954 h 6858000"/>
              <a:gd name="connsiteX142" fmla="*/ 1620886 w 12192000"/>
              <a:gd name="connsiteY142" fmla="*/ 1167955 h 6858000"/>
              <a:gd name="connsiteX143" fmla="*/ 1620886 w 12192000"/>
              <a:gd name="connsiteY143" fmla="*/ 1167955 h 6858000"/>
              <a:gd name="connsiteX144" fmla="*/ 1620886 w 12192000"/>
              <a:gd name="connsiteY144" fmla="*/ 1169935 h 6858000"/>
              <a:gd name="connsiteX145" fmla="*/ 1693140 w 12192000"/>
              <a:gd name="connsiteY145" fmla="*/ 1225694 h 6858000"/>
              <a:gd name="connsiteX146" fmla="*/ 1699738 w 12192000"/>
              <a:gd name="connsiteY146" fmla="*/ 1225694 h 6858000"/>
              <a:gd name="connsiteX147" fmla="*/ 1774633 w 12192000"/>
              <a:gd name="connsiteY147" fmla="*/ 1165646 h 6858000"/>
              <a:gd name="connsiteX148" fmla="*/ 1774633 w 12192000"/>
              <a:gd name="connsiteY148" fmla="*/ 1165645 h 6858000"/>
              <a:gd name="connsiteX149" fmla="*/ 1774633 w 12192000"/>
              <a:gd name="connsiteY149" fmla="*/ 1165645 h 6858000"/>
              <a:gd name="connsiteX150" fmla="*/ 1774633 w 12192000"/>
              <a:gd name="connsiteY150" fmla="*/ 1104938 h 6858000"/>
              <a:gd name="connsiteX151" fmla="*/ 1705017 w 12192000"/>
              <a:gd name="connsiteY151" fmla="*/ 1042581 h 6858000"/>
              <a:gd name="connsiteX152" fmla="*/ 1425898 w 12192000"/>
              <a:gd name="connsiteY152" fmla="*/ 1001340 h 6858000"/>
              <a:gd name="connsiteX153" fmla="*/ 1340117 w 12192000"/>
              <a:gd name="connsiteY153" fmla="*/ 1079863 h 6858000"/>
              <a:gd name="connsiteX154" fmla="*/ 1340117 w 12192000"/>
              <a:gd name="connsiteY154" fmla="*/ 1102519 h 6858000"/>
              <a:gd name="connsiteX155" fmla="*/ 1340117 w 12192000"/>
              <a:gd name="connsiteY155" fmla="*/ 1147829 h 6858000"/>
              <a:gd name="connsiteX156" fmla="*/ 1425568 w 12192000"/>
              <a:gd name="connsiteY156" fmla="*/ 1226352 h 6858000"/>
              <a:gd name="connsiteX157" fmla="*/ 1505044 w 12192000"/>
              <a:gd name="connsiteY157" fmla="*/ 1180838 h 6858000"/>
              <a:gd name="connsiteX158" fmla="*/ 1505044 w 12192000"/>
              <a:gd name="connsiteY158" fmla="*/ 1180838 h 6858000"/>
              <a:gd name="connsiteX159" fmla="*/ 1505045 w 12192000"/>
              <a:gd name="connsiteY159" fmla="*/ 1180837 h 6858000"/>
              <a:gd name="connsiteX160" fmla="*/ 1510360 w 12192000"/>
              <a:gd name="connsiteY160" fmla="*/ 1147829 h 6858000"/>
              <a:gd name="connsiteX161" fmla="*/ 1510360 w 12192000"/>
              <a:gd name="connsiteY161" fmla="*/ 1136941 h 6858000"/>
              <a:gd name="connsiteX162" fmla="*/ 1466810 w 12192000"/>
              <a:gd name="connsiteY162" fmla="*/ 1136941 h 6858000"/>
              <a:gd name="connsiteX163" fmla="*/ 1466810 w 12192000"/>
              <a:gd name="connsiteY163" fmla="*/ 1136942 h 6858000"/>
              <a:gd name="connsiteX164" fmla="*/ 1466810 w 12192000"/>
              <a:gd name="connsiteY164" fmla="*/ 1136942 h 6858000"/>
              <a:gd name="connsiteX165" fmla="*/ 1466810 w 12192000"/>
              <a:gd name="connsiteY165" fmla="*/ 1148489 h 6858000"/>
              <a:gd name="connsiteX166" fmla="*/ 1461712 w 12192000"/>
              <a:gd name="connsiteY166" fmla="*/ 1162832 h 6858000"/>
              <a:gd name="connsiteX167" fmla="*/ 1456623 w 12192000"/>
              <a:gd name="connsiteY167" fmla="*/ 1177151 h 6858000"/>
              <a:gd name="connsiteX168" fmla="*/ 1425899 w 12192000"/>
              <a:gd name="connsiteY168" fmla="*/ 1186760 h 6858000"/>
              <a:gd name="connsiteX169" fmla="*/ 1384658 w 12192000"/>
              <a:gd name="connsiteY169" fmla="*/ 1145519 h 6858000"/>
              <a:gd name="connsiteX170" fmla="*/ 1384657 w 12192000"/>
              <a:gd name="connsiteY170" fmla="*/ 1083824 h 6858000"/>
              <a:gd name="connsiteX171" fmla="*/ 1390603 w 12192000"/>
              <a:gd name="connsiteY171" fmla="*/ 1065488 h 6858000"/>
              <a:gd name="connsiteX172" fmla="*/ 1395009 w 12192000"/>
              <a:gd name="connsiteY172" fmla="*/ 1051903 h 6858000"/>
              <a:gd name="connsiteX173" fmla="*/ 1425898 w 12192000"/>
              <a:gd name="connsiteY173" fmla="*/ 1041262 h 6858000"/>
              <a:gd name="connsiteX174" fmla="*/ 1466809 w 12192000"/>
              <a:gd name="connsiteY174" fmla="*/ 1080854 h 6858000"/>
              <a:gd name="connsiteX175" fmla="*/ 1466809 w 12192000"/>
              <a:gd name="connsiteY175" fmla="*/ 1091080 h 6858000"/>
              <a:gd name="connsiteX176" fmla="*/ 1466809 w 12192000"/>
              <a:gd name="connsiteY176" fmla="*/ 1091081 h 6858000"/>
              <a:gd name="connsiteX177" fmla="*/ 1510360 w 12192000"/>
              <a:gd name="connsiteY177" fmla="*/ 1091082 h 6858000"/>
              <a:gd name="connsiteX178" fmla="*/ 1510360 w 12192000"/>
              <a:gd name="connsiteY178" fmla="*/ 1091081 h 6858000"/>
              <a:gd name="connsiteX179" fmla="*/ 1510360 w 12192000"/>
              <a:gd name="connsiteY179" fmla="*/ 1091081 h 6858000"/>
              <a:gd name="connsiteX180" fmla="*/ 1510360 w 12192000"/>
              <a:gd name="connsiteY180" fmla="*/ 1080193 h 6858000"/>
              <a:gd name="connsiteX181" fmla="*/ 1425898 w 12192000"/>
              <a:gd name="connsiteY181" fmla="*/ 1001340 h 6858000"/>
              <a:gd name="connsiteX182" fmla="*/ 1930029 w 12192000"/>
              <a:gd name="connsiteY182" fmla="*/ 998371 h 6858000"/>
              <a:gd name="connsiteX183" fmla="*/ 1930029 w 12192000"/>
              <a:gd name="connsiteY183" fmla="*/ 998372 h 6858000"/>
              <a:gd name="connsiteX184" fmla="*/ 1930029 w 12192000"/>
              <a:gd name="connsiteY184" fmla="*/ 1223383 h 6858000"/>
              <a:gd name="connsiteX185" fmla="*/ 1974239 w 12192000"/>
              <a:gd name="connsiteY185" fmla="*/ 1223383 h 6858000"/>
              <a:gd name="connsiteX186" fmla="*/ 1974239 w 12192000"/>
              <a:gd name="connsiteY186" fmla="*/ 1223382 h 6858000"/>
              <a:gd name="connsiteX187" fmla="*/ 1974239 w 12192000"/>
              <a:gd name="connsiteY187" fmla="*/ 1223382 h 6858000"/>
              <a:gd name="connsiteX188" fmla="*/ 1974239 w 12192000"/>
              <a:gd name="connsiteY188" fmla="*/ 1148490 h 6858000"/>
              <a:gd name="connsiteX189" fmla="*/ 2002613 w 12192000"/>
              <a:gd name="connsiteY189" fmla="*/ 1148489 h 6858000"/>
              <a:gd name="connsiteX190" fmla="*/ 2042864 w 12192000"/>
              <a:gd name="connsiteY190" fmla="*/ 1223384 h 6858000"/>
              <a:gd name="connsiteX191" fmla="*/ 2094004 w 12192000"/>
              <a:gd name="connsiteY191" fmla="*/ 1223383 h 6858000"/>
              <a:gd name="connsiteX192" fmla="*/ 2094004 w 12192000"/>
              <a:gd name="connsiteY192" fmla="*/ 1223382 h 6858000"/>
              <a:gd name="connsiteX193" fmla="*/ 2094004 w 12192000"/>
              <a:gd name="connsiteY193" fmla="*/ 1223382 h 6858000"/>
              <a:gd name="connsiteX194" fmla="*/ 2041545 w 12192000"/>
              <a:gd name="connsiteY194" fmla="*/ 1131662 h 6858000"/>
              <a:gd name="connsiteX195" fmla="*/ 2041999 w 12192000"/>
              <a:gd name="connsiteY195" fmla="*/ 1130878 h 6858000"/>
              <a:gd name="connsiteX196" fmla="*/ 2091364 w 12192000"/>
              <a:gd name="connsiteY196" fmla="*/ 1045552 h 6858000"/>
              <a:gd name="connsiteX197" fmla="*/ 2091364 w 12192000"/>
              <a:gd name="connsiteY197" fmla="*/ 1045552 h 6858000"/>
              <a:gd name="connsiteX198" fmla="*/ 2091364 w 12192000"/>
              <a:gd name="connsiteY198" fmla="*/ 1045551 h 6858000"/>
              <a:gd name="connsiteX199" fmla="*/ 2041545 w 12192000"/>
              <a:gd name="connsiteY199" fmla="*/ 1045550 h 6858000"/>
              <a:gd name="connsiteX200" fmla="*/ 2003933 w 12192000"/>
              <a:gd name="connsiteY200" fmla="*/ 1111206 h 6858000"/>
              <a:gd name="connsiteX201" fmla="*/ 1974240 w 12192000"/>
              <a:gd name="connsiteY201" fmla="*/ 1111207 h 6858000"/>
              <a:gd name="connsiteX202" fmla="*/ 1974240 w 12192000"/>
              <a:gd name="connsiteY202" fmla="*/ 998371 h 6858000"/>
              <a:gd name="connsiteX203" fmla="*/ 1589212 w 12192000"/>
              <a:gd name="connsiteY203" fmla="*/ 998370 h 6858000"/>
              <a:gd name="connsiteX204" fmla="*/ 1545002 w 12192000"/>
              <a:gd name="connsiteY204" fmla="*/ 998371 h 6858000"/>
              <a:gd name="connsiteX205" fmla="*/ 1545002 w 12192000"/>
              <a:gd name="connsiteY205" fmla="*/ 998372 h 6858000"/>
              <a:gd name="connsiteX206" fmla="*/ 1545002 w 12192000"/>
              <a:gd name="connsiteY206" fmla="*/ 998372 h 6858000"/>
              <a:gd name="connsiteX207" fmla="*/ 1545001 w 12192000"/>
              <a:gd name="connsiteY207" fmla="*/ 1223382 h 6858000"/>
              <a:gd name="connsiteX208" fmla="*/ 1545001 w 12192000"/>
              <a:gd name="connsiteY208" fmla="*/ 1223382 h 6858000"/>
              <a:gd name="connsiteX209" fmla="*/ 1545001 w 12192000"/>
              <a:gd name="connsiteY209" fmla="*/ 1223382 h 6858000"/>
              <a:gd name="connsiteX210" fmla="*/ 1545001 w 12192000"/>
              <a:gd name="connsiteY210" fmla="*/ 1223383 h 6858000"/>
              <a:gd name="connsiteX211" fmla="*/ 1589212 w 12192000"/>
              <a:gd name="connsiteY211" fmla="*/ 1223383 h 6858000"/>
              <a:gd name="connsiteX212" fmla="*/ 1589212 w 12192000"/>
              <a:gd name="connsiteY212" fmla="*/ 1223382 h 6858000"/>
              <a:gd name="connsiteX213" fmla="*/ 1589212 w 12192000"/>
              <a:gd name="connsiteY213" fmla="*/ 1223382 h 6858000"/>
              <a:gd name="connsiteX214" fmla="*/ 944819 w 12192000"/>
              <a:gd name="connsiteY214" fmla="*/ 853440 h 6858000"/>
              <a:gd name="connsiteX215" fmla="*/ 893776 w 12192000"/>
              <a:gd name="connsiteY215" fmla="*/ 863442 h 6858000"/>
              <a:gd name="connsiteX216" fmla="*/ 822888 w 12192000"/>
              <a:gd name="connsiteY216" fmla="*/ 934331 h 6858000"/>
              <a:gd name="connsiteX217" fmla="*/ 822888 w 12192000"/>
              <a:gd name="connsiteY217" fmla="*/ 934332 h 6858000"/>
              <a:gd name="connsiteX218" fmla="*/ 822888 w 12192000"/>
              <a:gd name="connsiteY218" fmla="*/ 934332 h 6858000"/>
              <a:gd name="connsiteX219" fmla="*/ 822889 w 12192000"/>
              <a:gd name="connsiteY219" fmla="*/ 1034584 h 6858000"/>
              <a:gd name="connsiteX220" fmla="*/ 994029 w 12192000"/>
              <a:gd name="connsiteY220" fmla="*/ 1105471 h 6858000"/>
              <a:gd name="connsiteX221" fmla="*/ 1037194 w 12192000"/>
              <a:gd name="connsiteY221" fmla="*/ 1076449 h 6858000"/>
              <a:gd name="connsiteX222" fmla="*/ 1064637 w 12192000"/>
              <a:gd name="connsiteY222" fmla="*/ 1035006 h 6858000"/>
              <a:gd name="connsiteX223" fmla="*/ 1064918 w 12192000"/>
              <a:gd name="connsiteY223" fmla="*/ 1034581 h 6858000"/>
              <a:gd name="connsiteX224" fmla="*/ 1064917 w 12192000"/>
              <a:gd name="connsiteY224" fmla="*/ 934329 h 6858000"/>
              <a:gd name="connsiteX225" fmla="*/ 944819 w 12192000"/>
              <a:gd name="connsiteY225" fmla="*/ 853440 h 6858000"/>
              <a:gd name="connsiteX226" fmla="*/ 1620226 w 12192000"/>
              <a:gd name="connsiteY226" fmla="*/ 822848 h 6858000"/>
              <a:gd name="connsiteX227" fmla="*/ 1653218 w 12192000"/>
              <a:gd name="connsiteY227" fmla="*/ 853202 h 6858000"/>
              <a:gd name="connsiteX228" fmla="*/ 1653219 w 12192000"/>
              <a:gd name="connsiteY228" fmla="*/ 898073 h 6858000"/>
              <a:gd name="connsiteX229" fmla="*/ 1646290 w 12192000"/>
              <a:gd name="connsiteY229" fmla="*/ 917259 h 6858000"/>
              <a:gd name="connsiteX230" fmla="*/ 1645012 w 12192000"/>
              <a:gd name="connsiteY230" fmla="*/ 920796 h 6858000"/>
              <a:gd name="connsiteX231" fmla="*/ 1620225 w 12192000"/>
              <a:gd name="connsiteY231" fmla="*/ 928425 h 6858000"/>
              <a:gd name="connsiteX232" fmla="*/ 1587233 w 12192000"/>
              <a:gd name="connsiteY232" fmla="*/ 898072 h 6858000"/>
              <a:gd name="connsiteX233" fmla="*/ 1587232 w 12192000"/>
              <a:gd name="connsiteY233" fmla="*/ 853202 h 6858000"/>
              <a:gd name="connsiteX234" fmla="*/ 1595439 w 12192000"/>
              <a:gd name="connsiteY234" fmla="*/ 830478 h 6858000"/>
              <a:gd name="connsiteX235" fmla="*/ 1620226 w 12192000"/>
              <a:gd name="connsiteY235" fmla="*/ 822848 h 6858000"/>
              <a:gd name="connsiteX236" fmla="*/ 2052763 w 12192000"/>
              <a:gd name="connsiteY236" fmla="*/ 820210 h 6858000"/>
              <a:gd name="connsiteX237" fmla="*/ 2087736 w 12192000"/>
              <a:gd name="connsiteY237" fmla="*/ 849903 h 6858000"/>
              <a:gd name="connsiteX238" fmla="*/ 2087736 w 12192000"/>
              <a:gd name="connsiteY238" fmla="*/ 859140 h 6858000"/>
              <a:gd name="connsiteX239" fmla="*/ 2017460 w 12192000"/>
              <a:gd name="connsiteY239" fmla="*/ 859140 h 6858000"/>
              <a:gd name="connsiteX240" fmla="*/ 2017460 w 12192000"/>
              <a:gd name="connsiteY240" fmla="*/ 850233 h 6858000"/>
              <a:gd name="connsiteX241" fmla="*/ 2052763 w 12192000"/>
              <a:gd name="connsiteY241" fmla="*/ 820210 h 6858000"/>
              <a:gd name="connsiteX242" fmla="*/ 1391255 w 12192000"/>
              <a:gd name="connsiteY242" fmla="*/ 784577 h 6858000"/>
              <a:gd name="connsiteX243" fmla="*/ 1431837 w 12192000"/>
              <a:gd name="connsiteY243" fmla="*/ 784577 h 6858000"/>
              <a:gd name="connsiteX244" fmla="*/ 1474068 w 12192000"/>
              <a:gd name="connsiteY244" fmla="*/ 818229 h 6858000"/>
              <a:gd name="connsiteX245" fmla="*/ 1474067 w 12192000"/>
              <a:gd name="connsiteY245" fmla="*/ 830103 h 6858000"/>
              <a:gd name="connsiteX246" fmla="*/ 1474067 w 12192000"/>
              <a:gd name="connsiteY246" fmla="*/ 830105 h 6858000"/>
              <a:gd name="connsiteX247" fmla="*/ 1431836 w 12192000"/>
              <a:gd name="connsiteY247" fmla="*/ 863759 h 6858000"/>
              <a:gd name="connsiteX248" fmla="*/ 1391255 w 12192000"/>
              <a:gd name="connsiteY248" fmla="*/ 863759 h 6858000"/>
              <a:gd name="connsiteX249" fmla="*/ 1391255 w 12192000"/>
              <a:gd name="connsiteY249" fmla="*/ 824168 h 6858000"/>
              <a:gd name="connsiteX250" fmla="*/ 2052764 w 12192000"/>
              <a:gd name="connsiteY250" fmla="*/ 784246 h 6858000"/>
              <a:gd name="connsiteX251" fmla="*/ 1994366 w 12192000"/>
              <a:gd name="connsiteY251" fmla="*/ 801279 h 6858000"/>
              <a:gd name="connsiteX252" fmla="*/ 1985675 w 12192000"/>
              <a:gd name="connsiteY252" fmla="*/ 821467 h 6858000"/>
              <a:gd name="connsiteX253" fmla="*/ 1974570 w 12192000"/>
              <a:gd name="connsiteY253" fmla="*/ 847263 h 6858000"/>
              <a:gd name="connsiteX254" fmla="*/ 1974570 w 12192000"/>
              <a:gd name="connsiteY254" fmla="*/ 905001 h 6858000"/>
              <a:gd name="connsiteX255" fmla="*/ 2052763 w 12192000"/>
              <a:gd name="connsiteY255" fmla="*/ 967358 h 6858000"/>
              <a:gd name="connsiteX256" fmla="*/ 2110996 w 12192000"/>
              <a:gd name="connsiteY256" fmla="*/ 952553 h 6858000"/>
              <a:gd name="connsiteX257" fmla="*/ 2110996 w 12192000"/>
              <a:gd name="connsiteY257" fmla="*/ 952552 h 6858000"/>
              <a:gd name="connsiteX258" fmla="*/ 2110997 w 12192000"/>
              <a:gd name="connsiteY258" fmla="*/ 952552 h 6858000"/>
              <a:gd name="connsiteX259" fmla="*/ 2130627 w 12192000"/>
              <a:gd name="connsiteY259" fmla="*/ 914239 h 6858000"/>
              <a:gd name="connsiteX260" fmla="*/ 2130627 w 12192000"/>
              <a:gd name="connsiteY260" fmla="*/ 908300 h 6858000"/>
              <a:gd name="connsiteX261" fmla="*/ 2087736 w 12192000"/>
              <a:gd name="connsiteY261" fmla="*/ 908300 h 6858000"/>
              <a:gd name="connsiteX262" fmla="*/ 2087736 w 12192000"/>
              <a:gd name="connsiteY262" fmla="*/ 908301 h 6858000"/>
              <a:gd name="connsiteX263" fmla="*/ 2087736 w 12192000"/>
              <a:gd name="connsiteY263" fmla="*/ 908301 h 6858000"/>
              <a:gd name="connsiteX264" fmla="*/ 2087736 w 12192000"/>
              <a:gd name="connsiteY264" fmla="*/ 909620 h 6858000"/>
              <a:gd name="connsiteX265" fmla="*/ 2079075 w 12192000"/>
              <a:gd name="connsiteY265" fmla="*/ 925827 h 6858000"/>
              <a:gd name="connsiteX266" fmla="*/ 2053093 w 12192000"/>
              <a:gd name="connsiteY266" fmla="*/ 931395 h 6858000"/>
              <a:gd name="connsiteX267" fmla="*/ 2017461 w 12192000"/>
              <a:gd name="connsiteY267" fmla="*/ 901701 h 6858000"/>
              <a:gd name="connsiteX268" fmla="*/ 2017461 w 12192000"/>
              <a:gd name="connsiteY268" fmla="*/ 887515 h 6858000"/>
              <a:gd name="connsiteX269" fmla="*/ 2130626 w 12192000"/>
              <a:gd name="connsiteY269" fmla="*/ 887515 h 6858000"/>
              <a:gd name="connsiteX270" fmla="*/ 2130626 w 12192000"/>
              <a:gd name="connsiteY270" fmla="*/ 887514 h 6858000"/>
              <a:gd name="connsiteX271" fmla="*/ 2130627 w 12192000"/>
              <a:gd name="connsiteY271" fmla="*/ 847262 h 6858000"/>
              <a:gd name="connsiteX272" fmla="*/ 2052764 w 12192000"/>
              <a:gd name="connsiteY272" fmla="*/ 784246 h 6858000"/>
              <a:gd name="connsiteX273" fmla="*/ 1619896 w 12192000"/>
              <a:gd name="connsiteY273" fmla="*/ 784246 h 6858000"/>
              <a:gd name="connsiteX274" fmla="*/ 1562159 w 12192000"/>
              <a:gd name="connsiteY274" fmla="*/ 802062 h 6858000"/>
              <a:gd name="connsiteX275" fmla="*/ 1542032 w 12192000"/>
              <a:gd name="connsiteY275" fmla="*/ 847922 h 6858000"/>
              <a:gd name="connsiteX276" fmla="*/ 1542032 w 12192000"/>
              <a:gd name="connsiteY276" fmla="*/ 847923 h 6858000"/>
              <a:gd name="connsiteX277" fmla="*/ 1542032 w 12192000"/>
              <a:gd name="connsiteY277" fmla="*/ 847923 h 6858000"/>
              <a:gd name="connsiteX278" fmla="*/ 1542033 w 12192000"/>
              <a:gd name="connsiteY278" fmla="*/ 904342 h 6858000"/>
              <a:gd name="connsiteX279" fmla="*/ 1619566 w 12192000"/>
              <a:gd name="connsiteY279" fmla="*/ 967358 h 6858000"/>
              <a:gd name="connsiteX280" fmla="*/ 1677303 w 12192000"/>
              <a:gd name="connsiteY280" fmla="*/ 949542 h 6858000"/>
              <a:gd name="connsiteX281" fmla="*/ 1697759 w 12192000"/>
              <a:gd name="connsiteY281" fmla="*/ 904342 h 6858000"/>
              <a:gd name="connsiteX282" fmla="*/ 1697759 w 12192000"/>
              <a:gd name="connsiteY282" fmla="*/ 893058 h 6858000"/>
              <a:gd name="connsiteX283" fmla="*/ 1697759 w 12192000"/>
              <a:gd name="connsiteY283" fmla="*/ 847922 h 6858000"/>
              <a:gd name="connsiteX284" fmla="*/ 1677633 w 12192000"/>
              <a:gd name="connsiteY284" fmla="*/ 802062 h 6858000"/>
              <a:gd name="connsiteX285" fmla="*/ 1619896 w 12192000"/>
              <a:gd name="connsiteY285" fmla="*/ 784246 h 6858000"/>
              <a:gd name="connsiteX286" fmla="*/ 2260619 w 12192000"/>
              <a:gd name="connsiteY286" fmla="*/ 784245 h 6858000"/>
              <a:gd name="connsiteX287" fmla="*/ 2250391 w 12192000"/>
              <a:gd name="connsiteY287" fmla="*/ 784246 h 6858000"/>
              <a:gd name="connsiteX288" fmla="*/ 2181766 w 12192000"/>
              <a:gd name="connsiteY288" fmla="*/ 801072 h 6858000"/>
              <a:gd name="connsiteX289" fmla="*/ 2181766 w 12192000"/>
              <a:gd name="connsiteY289" fmla="*/ 801073 h 6858000"/>
              <a:gd name="connsiteX290" fmla="*/ 2181766 w 12192000"/>
              <a:gd name="connsiteY290" fmla="*/ 801073 h 6858000"/>
              <a:gd name="connsiteX291" fmla="*/ 2162300 w 12192000"/>
              <a:gd name="connsiteY291" fmla="*/ 862111 h 6858000"/>
              <a:gd name="connsiteX292" fmla="*/ 2162300 w 12192000"/>
              <a:gd name="connsiteY292" fmla="*/ 964719 h 6858000"/>
              <a:gd name="connsiteX293" fmla="*/ 2206840 w 12192000"/>
              <a:gd name="connsiteY293" fmla="*/ 964718 h 6858000"/>
              <a:gd name="connsiteX294" fmla="*/ 2206840 w 12192000"/>
              <a:gd name="connsiteY294" fmla="*/ 964717 h 6858000"/>
              <a:gd name="connsiteX295" fmla="*/ 2206840 w 12192000"/>
              <a:gd name="connsiteY295" fmla="*/ 964717 h 6858000"/>
              <a:gd name="connsiteX296" fmla="*/ 2206841 w 12192000"/>
              <a:gd name="connsiteY296" fmla="*/ 860790 h 6858000"/>
              <a:gd name="connsiteX297" fmla="*/ 2208096 w 12192000"/>
              <a:gd name="connsiteY297" fmla="*/ 849161 h 6858000"/>
              <a:gd name="connsiteX298" fmla="*/ 2208861 w 12192000"/>
              <a:gd name="connsiteY298" fmla="*/ 842067 h 6858000"/>
              <a:gd name="connsiteX299" fmla="*/ 2215089 w 12192000"/>
              <a:gd name="connsiteY299" fmla="*/ 830767 h 6858000"/>
              <a:gd name="connsiteX300" fmla="*/ 2246762 w 12192000"/>
              <a:gd name="connsiteY300" fmla="*/ 823178 h 6858000"/>
              <a:gd name="connsiteX301" fmla="*/ 2260619 w 12192000"/>
              <a:gd name="connsiteY301" fmla="*/ 823178 h 6858000"/>
              <a:gd name="connsiteX302" fmla="*/ 2260619 w 12192000"/>
              <a:gd name="connsiteY302" fmla="*/ 823177 h 6858000"/>
              <a:gd name="connsiteX303" fmla="*/ 2260619 w 12192000"/>
              <a:gd name="connsiteY303" fmla="*/ 823177 h 6858000"/>
              <a:gd name="connsiteX304" fmla="*/ 1742299 w 12192000"/>
              <a:gd name="connsiteY304" fmla="*/ 750263 h 6858000"/>
              <a:gd name="connsiteX305" fmla="*/ 1742299 w 12192000"/>
              <a:gd name="connsiteY305" fmla="*/ 750264 h 6858000"/>
              <a:gd name="connsiteX306" fmla="*/ 1742299 w 12192000"/>
              <a:gd name="connsiteY306" fmla="*/ 750264 h 6858000"/>
              <a:gd name="connsiteX307" fmla="*/ 1742299 w 12192000"/>
              <a:gd name="connsiteY307" fmla="*/ 786885 h 6858000"/>
              <a:gd name="connsiteX308" fmla="*/ 1716895 w 12192000"/>
              <a:gd name="connsiteY308" fmla="*/ 786884 h 6858000"/>
              <a:gd name="connsiteX309" fmla="*/ 1716895 w 12192000"/>
              <a:gd name="connsiteY309" fmla="*/ 786885 h 6858000"/>
              <a:gd name="connsiteX310" fmla="*/ 1716895 w 12192000"/>
              <a:gd name="connsiteY310" fmla="*/ 786885 h 6858000"/>
              <a:gd name="connsiteX311" fmla="*/ 1716895 w 12192000"/>
              <a:gd name="connsiteY311" fmla="*/ 822189 h 6858000"/>
              <a:gd name="connsiteX312" fmla="*/ 1742299 w 12192000"/>
              <a:gd name="connsiteY312" fmla="*/ 822189 h 6858000"/>
              <a:gd name="connsiteX313" fmla="*/ 1742300 w 12192000"/>
              <a:gd name="connsiteY313" fmla="*/ 895103 h 6858000"/>
              <a:gd name="connsiteX314" fmla="*/ 1807626 w 12192000"/>
              <a:gd name="connsiteY314" fmla="*/ 965048 h 6858000"/>
              <a:gd name="connsiteX315" fmla="*/ 1836329 w 12192000"/>
              <a:gd name="connsiteY315" fmla="*/ 965049 h 6858000"/>
              <a:gd name="connsiteX316" fmla="*/ 1836329 w 12192000"/>
              <a:gd name="connsiteY316" fmla="*/ 965048 h 6858000"/>
              <a:gd name="connsiteX317" fmla="*/ 1836329 w 12192000"/>
              <a:gd name="connsiteY317" fmla="*/ 965048 h 6858000"/>
              <a:gd name="connsiteX318" fmla="*/ 1836329 w 12192000"/>
              <a:gd name="connsiteY318" fmla="*/ 926445 h 6858000"/>
              <a:gd name="connsiteX319" fmla="*/ 1817853 w 12192000"/>
              <a:gd name="connsiteY319" fmla="*/ 926446 h 6858000"/>
              <a:gd name="connsiteX320" fmla="*/ 1786840 w 12192000"/>
              <a:gd name="connsiteY320" fmla="*/ 892133 h 6858000"/>
              <a:gd name="connsiteX321" fmla="*/ 1786840 w 12192000"/>
              <a:gd name="connsiteY321" fmla="*/ 822189 h 6858000"/>
              <a:gd name="connsiteX322" fmla="*/ 1857444 w 12192000"/>
              <a:gd name="connsiteY322" fmla="*/ 822189 h 6858000"/>
              <a:gd name="connsiteX323" fmla="*/ 1857444 w 12192000"/>
              <a:gd name="connsiteY323" fmla="*/ 895104 h 6858000"/>
              <a:gd name="connsiteX324" fmla="*/ 1922770 w 12192000"/>
              <a:gd name="connsiteY324" fmla="*/ 965048 h 6858000"/>
              <a:gd name="connsiteX325" fmla="*/ 1951474 w 12192000"/>
              <a:gd name="connsiteY325" fmla="*/ 965049 h 6858000"/>
              <a:gd name="connsiteX326" fmla="*/ 1951474 w 12192000"/>
              <a:gd name="connsiteY326" fmla="*/ 965048 h 6858000"/>
              <a:gd name="connsiteX327" fmla="*/ 1951474 w 12192000"/>
              <a:gd name="connsiteY327" fmla="*/ 965048 h 6858000"/>
              <a:gd name="connsiteX328" fmla="*/ 1951474 w 12192000"/>
              <a:gd name="connsiteY328" fmla="*/ 926446 h 6858000"/>
              <a:gd name="connsiteX329" fmla="*/ 1951474 w 12192000"/>
              <a:gd name="connsiteY329" fmla="*/ 926445 h 6858000"/>
              <a:gd name="connsiteX330" fmla="*/ 1932998 w 12192000"/>
              <a:gd name="connsiteY330" fmla="*/ 926446 h 6858000"/>
              <a:gd name="connsiteX331" fmla="*/ 1901985 w 12192000"/>
              <a:gd name="connsiteY331" fmla="*/ 892133 h 6858000"/>
              <a:gd name="connsiteX332" fmla="*/ 1901985 w 12192000"/>
              <a:gd name="connsiteY332" fmla="*/ 822189 h 6858000"/>
              <a:gd name="connsiteX333" fmla="*/ 1950485 w 12192000"/>
              <a:gd name="connsiteY333" fmla="*/ 822188 h 6858000"/>
              <a:gd name="connsiteX334" fmla="*/ 1950485 w 12192000"/>
              <a:gd name="connsiteY334" fmla="*/ 822187 h 6858000"/>
              <a:gd name="connsiteX335" fmla="*/ 1950485 w 12192000"/>
              <a:gd name="connsiteY335" fmla="*/ 822187 h 6858000"/>
              <a:gd name="connsiteX336" fmla="*/ 1950485 w 12192000"/>
              <a:gd name="connsiteY336" fmla="*/ 786885 h 6858000"/>
              <a:gd name="connsiteX337" fmla="*/ 1901985 w 12192000"/>
              <a:gd name="connsiteY337" fmla="*/ 786885 h 6858000"/>
              <a:gd name="connsiteX338" fmla="*/ 1901985 w 12192000"/>
              <a:gd name="connsiteY338" fmla="*/ 750263 h 6858000"/>
              <a:gd name="connsiteX339" fmla="*/ 1857444 w 12192000"/>
              <a:gd name="connsiteY339" fmla="*/ 750263 h 6858000"/>
              <a:gd name="connsiteX340" fmla="*/ 1857444 w 12192000"/>
              <a:gd name="connsiteY340" fmla="*/ 750264 h 6858000"/>
              <a:gd name="connsiteX341" fmla="*/ 1857444 w 12192000"/>
              <a:gd name="connsiteY341" fmla="*/ 750264 h 6858000"/>
              <a:gd name="connsiteX342" fmla="*/ 1857444 w 12192000"/>
              <a:gd name="connsiteY342" fmla="*/ 786885 h 6858000"/>
              <a:gd name="connsiteX343" fmla="*/ 1786840 w 12192000"/>
              <a:gd name="connsiteY343" fmla="*/ 786885 h 6858000"/>
              <a:gd name="connsiteX344" fmla="*/ 1786839 w 12192000"/>
              <a:gd name="connsiteY344" fmla="*/ 757587 h 6858000"/>
              <a:gd name="connsiteX345" fmla="*/ 1786839 w 12192000"/>
              <a:gd name="connsiteY345" fmla="*/ 750264 h 6858000"/>
              <a:gd name="connsiteX346" fmla="*/ 1786839 w 12192000"/>
              <a:gd name="connsiteY346" fmla="*/ 750264 h 6858000"/>
              <a:gd name="connsiteX347" fmla="*/ 1786839 w 12192000"/>
              <a:gd name="connsiteY347" fmla="*/ 750263 h 6858000"/>
              <a:gd name="connsiteX348" fmla="*/ 1347045 w 12192000"/>
              <a:gd name="connsiteY348" fmla="*/ 745644 h 6858000"/>
              <a:gd name="connsiteX349" fmla="*/ 1347044 w 12192000"/>
              <a:gd name="connsiteY349" fmla="*/ 964717 h 6858000"/>
              <a:gd name="connsiteX350" fmla="*/ 1347044 w 12192000"/>
              <a:gd name="connsiteY350" fmla="*/ 964717 h 6858000"/>
              <a:gd name="connsiteX351" fmla="*/ 1347044 w 12192000"/>
              <a:gd name="connsiteY351" fmla="*/ 964718 h 6858000"/>
              <a:gd name="connsiteX352" fmla="*/ 1391255 w 12192000"/>
              <a:gd name="connsiteY352" fmla="*/ 964718 h 6858000"/>
              <a:gd name="connsiteX353" fmla="*/ 1391255 w 12192000"/>
              <a:gd name="connsiteY353" fmla="*/ 964717 h 6858000"/>
              <a:gd name="connsiteX354" fmla="*/ 1391255 w 12192000"/>
              <a:gd name="connsiteY354" fmla="*/ 964717 h 6858000"/>
              <a:gd name="connsiteX355" fmla="*/ 1391255 w 12192000"/>
              <a:gd name="connsiteY355" fmla="*/ 923807 h 6858000"/>
              <a:gd name="connsiteX356" fmla="*/ 1391255 w 12192000"/>
              <a:gd name="connsiteY356" fmla="*/ 903351 h 6858000"/>
              <a:gd name="connsiteX357" fmla="*/ 1439425 w 12192000"/>
              <a:gd name="connsiteY357" fmla="*/ 903351 h 6858000"/>
              <a:gd name="connsiteX358" fmla="*/ 1513566 w 12192000"/>
              <a:gd name="connsiteY358" fmla="*/ 862986 h 6858000"/>
              <a:gd name="connsiteX359" fmla="*/ 1513566 w 12192000"/>
              <a:gd name="connsiteY359" fmla="*/ 862986 h 6858000"/>
              <a:gd name="connsiteX360" fmla="*/ 1513566 w 12192000"/>
              <a:gd name="connsiteY360" fmla="*/ 862986 h 6858000"/>
              <a:gd name="connsiteX361" fmla="*/ 1514566 w 12192000"/>
              <a:gd name="connsiteY361" fmla="*/ 857512 h 6858000"/>
              <a:gd name="connsiteX362" fmla="*/ 1518608 w 12192000"/>
              <a:gd name="connsiteY362" fmla="*/ 835386 h 6858000"/>
              <a:gd name="connsiteX363" fmla="*/ 1518608 w 12192000"/>
              <a:gd name="connsiteY363" fmla="*/ 835385 h 6858000"/>
              <a:gd name="connsiteX364" fmla="*/ 1518608 w 12192000"/>
              <a:gd name="connsiteY364" fmla="*/ 835385 h 6858000"/>
              <a:gd name="connsiteX365" fmla="*/ 1518608 w 12192000"/>
              <a:gd name="connsiteY365" fmla="*/ 813609 h 6858000"/>
              <a:gd name="connsiteX366" fmla="*/ 1432166 w 12192000"/>
              <a:gd name="connsiteY366" fmla="*/ 745644 h 6858000"/>
              <a:gd name="connsiteX367" fmla="*/ 943872 w 12192000"/>
              <a:gd name="connsiteY367" fmla="*/ 657224 h 6858000"/>
              <a:gd name="connsiteX368" fmla="*/ 658813 w 12192000"/>
              <a:gd name="connsiteY368" fmla="*/ 820869 h 6858000"/>
              <a:gd name="connsiteX369" fmla="*/ 658813 w 12192000"/>
              <a:gd name="connsiteY369" fmla="*/ 820870 h 6858000"/>
              <a:gd name="connsiteX370" fmla="*/ 658813 w 12192000"/>
              <a:gd name="connsiteY370" fmla="*/ 820870 h 6858000"/>
              <a:gd name="connsiteX371" fmla="*/ 658812 w 12192000"/>
              <a:gd name="connsiteY371" fmla="*/ 1148159 h 6858000"/>
              <a:gd name="connsiteX372" fmla="*/ 658812 w 12192000"/>
              <a:gd name="connsiteY372" fmla="*/ 1148159 h 6858000"/>
              <a:gd name="connsiteX373" fmla="*/ 658812 w 12192000"/>
              <a:gd name="connsiteY373" fmla="*/ 1148159 h 6858000"/>
              <a:gd name="connsiteX374" fmla="*/ 658812 w 12192000"/>
              <a:gd name="connsiteY374" fmla="*/ 1148160 h 6858000"/>
              <a:gd name="connsiteX375" fmla="*/ 737666 w 12192000"/>
              <a:gd name="connsiteY375" fmla="*/ 1193360 h 6858000"/>
              <a:gd name="connsiteX376" fmla="*/ 737666 w 12192000"/>
              <a:gd name="connsiteY376" fmla="*/ 1062444 h 6858000"/>
              <a:gd name="connsiteX377" fmla="*/ 737666 w 12192000"/>
              <a:gd name="connsiteY377" fmla="*/ 866070 h 6858000"/>
              <a:gd name="connsiteX378" fmla="*/ 943871 w 12192000"/>
              <a:gd name="connsiteY378" fmla="*/ 747626 h 6858000"/>
              <a:gd name="connsiteX379" fmla="*/ 1149747 w 12192000"/>
              <a:gd name="connsiteY379" fmla="*/ 866070 h 6858000"/>
              <a:gd name="connsiteX380" fmla="*/ 1149747 w 12192000"/>
              <a:gd name="connsiteY380" fmla="*/ 1011898 h 6858000"/>
              <a:gd name="connsiteX381" fmla="*/ 1228600 w 12192000"/>
              <a:gd name="connsiteY381" fmla="*/ 966699 h 6858000"/>
              <a:gd name="connsiteX382" fmla="*/ 1228600 w 12192000"/>
              <a:gd name="connsiteY382" fmla="*/ 966698 h 6858000"/>
              <a:gd name="connsiteX383" fmla="*/ 1228600 w 12192000"/>
              <a:gd name="connsiteY383" fmla="*/ 966698 h 6858000"/>
              <a:gd name="connsiteX384" fmla="*/ 1228600 w 12192000"/>
              <a:gd name="connsiteY384" fmla="*/ 820869 h 6858000"/>
              <a:gd name="connsiteX385" fmla="*/ 0 w 12192000"/>
              <a:gd name="connsiteY385" fmla="*/ 0 h 6858000"/>
              <a:gd name="connsiteX386" fmla="*/ 12192000 w 12192000"/>
              <a:gd name="connsiteY386" fmla="*/ 0 h 6858000"/>
              <a:gd name="connsiteX387" fmla="*/ 12192000 w 12192000"/>
              <a:gd name="connsiteY387" fmla="*/ 6858000 h 6858000"/>
              <a:gd name="connsiteX388" fmla="*/ 0 w 12192000"/>
              <a:gd name="connsiteY38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2192000" h="6858000">
                <a:moveTo>
                  <a:pt x="1697430" y="1144531"/>
                </a:moveTo>
                <a:cubicBezTo>
                  <a:pt x="1721184" y="1144530"/>
                  <a:pt x="1730422" y="1151129"/>
                  <a:pt x="1730422" y="1167955"/>
                </a:cubicBezTo>
                <a:lnTo>
                  <a:pt x="1730422" y="1170594"/>
                </a:lnTo>
                <a:cubicBezTo>
                  <a:pt x="1730422" y="1184781"/>
                  <a:pt x="1718215" y="1194679"/>
                  <a:pt x="1697429" y="1194679"/>
                </a:cubicBezTo>
                <a:cubicBezTo>
                  <a:pt x="1675983" y="1194679"/>
                  <a:pt x="1665096" y="1186760"/>
                  <a:pt x="1665096" y="1170924"/>
                </a:cubicBezTo>
                <a:lnTo>
                  <a:pt x="1665097" y="1167954"/>
                </a:lnTo>
                <a:lnTo>
                  <a:pt x="1666301" y="1165082"/>
                </a:lnTo>
                <a:lnTo>
                  <a:pt x="1672602" y="1150057"/>
                </a:lnTo>
                <a:cubicBezTo>
                  <a:pt x="1677799" y="1146262"/>
                  <a:pt x="1685882" y="1144530"/>
                  <a:pt x="1697430" y="1144531"/>
                </a:cubicBezTo>
                <a:close/>
                <a:moveTo>
                  <a:pt x="2358608" y="1081513"/>
                </a:moveTo>
                <a:cubicBezTo>
                  <a:pt x="2380712" y="1081514"/>
                  <a:pt x="2391600" y="1091742"/>
                  <a:pt x="2391600" y="1111867"/>
                </a:cubicBezTo>
                <a:lnTo>
                  <a:pt x="2391601" y="1156737"/>
                </a:lnTo>
                <a:lnTo>
                  <a:pt x="2383394" y="1179461"/>
                </a:lnTo>
                <a:lnTo>
                  <a:pt x="2358607" y="1187090"/>
                </a:lnTo>
                <a:cubicBezTo>
                  <a:pt x="2336502" y="1187090"/>
                  <a:pt x="2325615" y="1176863"/>
                  <a:pt x="2325615" y="1156737"/>
                </a:cubicBezTo>
                <a:lnTo>
                  <a:pt x="2325614" y="1111866"/>
                </a:lnTo>
                <a:lnTo>
                  <a:pt x="2333821" y="1089144"/>
                </a:lnTo>
                <a:cubicBezTo>
                  <a:pt x="2339306" y="1084071"/>
                  <a:pt x="2347555" y="1081514"/>
                  <a:pt x="2358608" y="1081513"/>
                </a:cubicBezTo>
                <a:close/>
                <a:moveTo>
                  <a:pt x="1228600" y="1057427"/>
                </a:moveTo>
                <a:lnTo>
                  <a:pt x="943871" y="1221402"/>
                </a:lnTo>
                <a:lnTo>
                  <a:pt x="815858" y="1147828"/>
                </a:lnTo>
                <a:lnTo>
                  <a:pt x="815858" y="1238559"/>
                </a:lnTo>
                <a:lnTo>
                  <a:pt x="815858" y="1238559"/>
                </a:lnTo>
                <a:lnTo>
                  <a:pt x="815858" y="1238560"/>
                </a:lnTo>
                <a:lnTo>
                  <a:pt x="943871" y="1311804"/>
                </a:lnTo>
                <a:lnTo>
                  <a:pt x="1228600" y="1148159"/>
                </a:lnTo>
                <a:lnTo>
                  <a:pt x="1228600" y="1148158"/>
                </a:lnTo>
                <a:lnTo>
                  <a:pt x="1228600" y="1148158"/>
                </a:lnTo>
                <a:close/>
                <a:moveTo>
                  <a:pt x="1895057" y="1042911"/>
                </a:moveTo>
                <a:cubicBezTo>
                  <a:pt x="1862394" y="1042581"/>
                  <a:pt x="1839629" y="1048190"/>
                  <a:pt x="1826761" y="1059737"/>
                </a:cubicBezTo>
                <a:cubicBezTo>
                  <a:pt x="1820328" y="1065511"/>
                  <a:pt x="1815461" y="1073430"/>
                  <a:pt x="1812204" y="1083575"/>
                </a:cubicBezTo>
                <a:lnTo>
                  <a:pt x="1812204" y="1083576"/>
                </a:lnTo>
                <a:lnTo>
                  <a:pt x="1812203" y="1083576"/>
                </a:lnTo>
                <a:cubicBezTo>
                  <a:pt x="1808945" y="1093721"/>
                  <a:pt x="1807296" y="1106093"/>
                  <a:pt x="1807296" y="1120775"/>
                </a:cubicBezTo>
                <a:lnTo>
                  <a:pt x="1807296" y="1223383"/>
                </a:lnTo>
                <a:lnTo>
                  <a:pt x="1851506" y="1223383"/>
                </a:lnTo>
                <a:lnTo>
                  <a:pt x="1851506" y="1223382"/>
                </a:lnTo>
                <a:lnTo>
                  <a:pt x="1851506" y="1223382"/>
                </a:lnTo>
                <a:lnTo>
                  <a:pt x="1851506" y="1119455"/>
                </a:lnTo>
                <a:cubicBezTo>
                  <a:pt x="1851506" y="1104608"/>
                  <a:pt x="1854145" y="1094381"/>
                  <a:pt x="1859754" y="1089431"/>
                </a:cubicBezTo>
                <a:cubicBezTo>
                  <a:pt x="1865363" y="1084483"/>
                  <a:pt x="1875921" y="1081844"/>
                  <a:pt x="1891429" y="1081843"/>
                </a:cubicBezTo>
                <a:lnTo>
                  <a:pt x="1905285" y="1081843"/>
                </a:lnTo>
                <a:lnTo>
                  <a:pt x="1905285" y="1042912"/>
                </a:lnTo>
                <a:lnTo>
                  <a:pt x="1905285" y="1042912"/>
                </a:lnTo>
                <a:lnTo>
                  <a:pt x="1905285" y="1042911"/>
                </a:lnTo>
                <a:close/>
                <a:moveTo>
                  <a:pt x="2545347" y="1042581"/>
                </a:moveTo>
                <a:cubicBezTo>
                  <a:pt x="2519448" y="1042581"/>
                  <a:pt x="2500147" y="1048602"/>
                  <a:pt x="2487321" y="1059573"/>
                </a:cubicBezTo>
                <a:lnTo>
                  <a:pt x="2480913" y="1075172"/>
                </a:lnTo>
                <a:lnTo>
                  <a:pt x="2468143" y="1106259"/>
                </a:lnTo>
                <a:lnTo>
                  <a:pt x="2468142" y="1223052"/>
                </a:lnTo>
                <a:lnTo>
                  <a:pt x="2468142" y="1223052"/>
                </a:lnTo>
                <a:lnTo>
                  <a:pt x="2468142" y="1223052"/>
                </a:lnTo>
                <a:lnTo>
                  <a:pt x="2468142" y="1223053"/>
                </a:lnTo>
                <a:lnTo>
                  <a:pt x="2512354" y="1223052"/>
                </a:lnTo>
                <a:lnTo>
                  <a:pt x="2512354" y="1223051"/>
                </a:lnTo>
                <a:lnTo>
                  <a:pt x="2512354" y="1223051"/>
                </a:lnTo>
                <a:lnTo>
                  <a:pt x="2512354" y="1111206"/>
                </a:lnTo>
                <a:lnTo>
                  <a:pt x="2520561" y="1088937"/>
                </a:lnTo>
                <a:cubicBezTo>
                  <a:pt x="2526046" y="1083988"/>
                  <a:pt x="2534294" y="1081514"/>
                  <a:pt x="2545347" y="1081514"/>
                </a:cubicBezTo>
                <a:cubicBezTo>
                  <a:pt x="2567452" y="1081513"/>
                  <a:pt x="2578339" y="1091412"/>
                  <a:pt x="2578340" y="1111207"/>
                </a:cubicBezTo>
                <a:lnTo>
                  <a:pt x="2578340" y="1223053"/>
                </a:lnTo>
                <a:lnTo>
                  <a:pt x="2622550" y="1223052"/>
                </a:lnTo>
                <a:lnTo>
                  <a:pt x="2622550" y="1223051"/>
                </a:lnTo>
                <a:lnTo>
                  <a:pt x="2622550" y="1106259"/>
                </a:lnTo>
                <a:lnTo>
                  <a:pt x="2622550" y="1106258"/>
                </a:lnTo>
                <a:cubicBezTo>
                  <a:pt x="2622550" y="1066666"/>
                  <a:pt x="2597475" y="1042581"/>
                  <a:pt x="2545347" y="1042581"/>
                </a:cubicBezTo>
                <a:close/>
                <a:moveTo>
                  <a:pt x="2358608" y="1042581"/>
                </a:moveTo>
                <a:cubicBezTo>
                  <a:pt x="2333203" y="1042581"/>
                  <a:pt x="2314067" y="1048520"/>
                  <a:pt x="2300869" y="1060397"/>
                </a:cubicBezTo>
                <a:lnTo>
                  <a:pt x="2280857" y="1106001"/>
                </a:lnTo>
                <a:lnTo>
                  <a:pt x="2280744" y="1106259"/>
                </a:lnTo>
                <a:lnTo>
                  <a:pt x="2280744" y="1162676"/>
                </a:lnTo>
                <a:cubicBezTo>
                  <a:pt x="2280744" y="1199628"/>
                  <a:pt x="2307798" y="1225693"/>
                  <a:pt x="2358278" y="1225693"/>
                </a:cubicBezTo>
                <a:cubicBezTo>
                  <a:pt x="2383351" y="1225694"/>
                  <a:pt x="2402488" y="1219754"/>
                  <a:pt x="2416015" y="1207877"/>
                </a:cubicBezTo>
                <a:lnTo>
                  <a:pt x="2416015" y="1207876"/>
                </a:lnTo>
                <a:lnTo>
                  <a:pt x="2416015" y="1207876"/>
                </a:lnTo>
                <a:lnTo>
                  <a:pt x="2435699" y="1163668"/>
                </a:lnTo>
                <a:lnTo>
                  <a:pt x="2436141" y="1162676"/>
                </a:lnTo>
                <a:lnTo>
                  <a:pt x="2436141" y="1162676"/>
                </a:lnTo>
                <a:lnTo>
                  <a:pt x="2436141" y="1162675"/>
                </a:lnTo>
                <a:lnTo>
                  <a:pt x="2436141" y="1106259"/>
                </a:lnTo>
                <a:lnTo>
                  <a:pt x="2436141" y="1106258"/>
                </a:lnTo>
                <a:cubicBezTo>
                  <a:pt x="2436471" y="1088111"/>
                  <a:pt x="2429542" y="1072604"/>
                  <a:pt x="2416345" y="1060397"/>
                </a:cubicBezTo>
                <a:cubicBezTo>
                  <a:pt x="2403148" y="1048520"/>
                  <a:pt x="2383683" y="1042581"/>
                  <a:pt x="2358608" y="1042581"/>
                </a:cubicBezTo>
                <a:close/>
                <a:moveTo>
                  <a:pt x="2180445" y="1042581"/>
                </a:moveTo>
                <a:cubicBezTo>
                  <a:pt x="2132275" y="1042581"/>
                  <a:pt x="2107201" y="1063037"/>
                  <a:pt x="2107202" y="1097019"/>
                </a:cubicBezTo>
                <a:lnTo>
                  <a:pt x="2107202" y="1097019"/>
                </a:lnTo>
                <a:lnTo>
                  <a:pt x="2107202" y="1097020"/>
                </a:lnTo>
                <a:lnTo>
                  <a:pt x="2107201" y="1099657"/>
                </a:lnTo>
                <a:lnTo>
                  <a:pt x="2107201" y="1099659"/>
                </a:lnTo>
                <a:lnTo>
                  <a:pt x="2107201" y="1099659"/>
                </a:lnTo>
                <a:lnTo>
                  <a:pt x="2107201" y="1099660"/>
                </a:lnTo>
                <a:cubicBezTo>
                  <a:pt x="2107201" y="1114837"/>
                  <a:pt x="2113139" y="1126714"/>
                  <a:pt x="2119738" y="1133313"/>
                </a:cubicBezTo>
                <a:cubicBezTo>
                  <a:pt x="2123038" y="1136612"/>
                  <a:pt x="2127987" y="1139581"/>
                  <a:pt x="2134255" y="1142221"/>
                </a:cubicBezTo>
                <a:cubicBezTo>
                  <a:pt x="2147783" y="1148159"/>
                  <a:pt x="2152072" y="1148490"/>
                  <a:pt x="2167908" y="1151459"/>
                </a:cubicBezTo>
                <a:cubicBezTo>
                  <a:pt x="2191334" y="1155418"/>
                  <a:pt x="2211129" y="1157397"/>
                  <a:pt x="2211130" y="1173234"/>
                </a:cubicBezTo>
                <a:lnTo>
                  <a:pt x="2203422" y="1188045"/>
                </a:lnTo>
                <a:lnTo>
                  <a:pt x="2203253" y="1188369"/>
                </a:lnTo>
                <a:cubicBezTo>
                  <a:pt x="2198015" y="1191709"/>
                  <a:pt x="2190180" y="1193359"/>
                  <a:pt x="2179787" y="1193358"/>
                </a:cubicBezTo>
                <a:cubicBezTo>
                  <a:pt x="2159000" y="1193359"/>
                  <a:pt x="2148772" y="1186431"/>
                  <a:pt x="2148772" y="1172244"/>
                </a:cubicBezTo>
                <a:lnTo>
                  <a:pt x="2148772" y="1168616"/>
                </a:lnTo>
                <a:lnTo>
                  <a:pt x="2148772" y="1168615"/>
                </a:lnTo>
                <a:lnTo>
                  <a:pt x="2105552" y="1168614"/>
                </a:lnTo>
                <a:lnTo>
                  <a:pt x="2105552" y="1168615"/>
                </a:lnTo>
                <a:lnTo>
                  <a:pt x="2105552" y="1168615"/>
                </a:lnTo>
                <a:lnTo>
                  <a:pt x="2105552" y="1177194"/>
                </a:lnTo>
                <a:cubicBezTo>
                  <a:pt x="2105552" y="1207217"/>
                  <a:pt x="2131286" y="1225693"/>
                  <a:pt x="2180776" y="1225693"/>
                </a:cubicBezTo>
                <a:cubicBezTo>
                  <a:pt x="2204695" y="1225693"/>
                  <a:pt x="2223419" y="1220662"/>
                  <a:pt x="2236163" y="1211218"/>
                </a:cubicBezTo>
                <a:lnTo>
                  <a:pt x="2248726" y="1184843"/>
                </a:lnTo>
                <a:lnTo>
                  <a:pt x="2255670" y="1170264"/>
                </a:lnTo>
                <a:lnTo>
                  <a:pt x="2255670" y="1166964"/>
                </a:lnTo>
                <a:cubicBezTo>
                  <a:pt x="2255670" y="1152777"/>
                  <a:pt x="2250062" y="1141890"/>
                  <a:pt x="2243133" y="1135291"/>
                </a:cubicBezTo>
                <a:cubicBezTo>
                  <a:pt x="2239173" y="1132322"/>
                  <a:pt x="2234554" y="1129682"/>
                  <a:pt x="2228945" y="1127373"/>
                </a:cubicBezTo>
                <a:cubicBezTo>
                  <a:pt x="2217068" y="1122755"/>
                  <a:pt x="2209480" y="1121105"/>
                  <a:pt x="2196282" y="1118795"/>
                </a:cubicBezTo>
                <a:cubicBezTo>
                  <a:pt x="2194633" y="1118465"/>
                  <a:pt x="2191334" y="1117805"/>
                  <a:pt x="2186715" y="1117145"/>
                </a:cubicBezTo>
                <a:cubicBezTo>
                  <a:pt x="2177477" y="1115825"/>
                  <a:pt x="2176157" y="1115495"/>
                  <a:pt x="2169228" y="1113516"/>
                </a:cubicBezTo>
                <a:cubicBezTo>
                  <a:pt x="2162300" y="1111866"/>
                  <a:pt x="2160320" y="1110217"/>
                  <a:pt x="2156691" y="1107247"/>
                </a:cubicBezTo>
                <a:cubicBezTo>
                  <a:pt x="2152732" y="1104278"/>
                  <a:pt x="2151742" y="1100648"/>
                  <a:pt x="2151743" y="1095700"/>
                </a:cubicBezTo>
                <a:lnTo>
                  <a:pt x="2156586" y="1086013"/>
                </a:lnTo>
                <a:lnTo>
                  <a:pt x="2159165" y="1080854"/>
                </a:lnTo>
                <a:cubicBezTo>
                  <a:pt x="2164114" y="1077555"/>
                  <a:pt x="2171538" y="1075905"/>
                  <a:pt x="2181436" y="1075905"/>
                </a:cubicBezTo>
                <a:cubicBezTo>
                  <a:pt x="2201231" y="1075905"/>
                  <a:pt x="2210800" y="1082503"/>
                  <a:pt x="2210799" y="1096030"/>
                </a:cubicBezTo>
                <a:lnTo>
                  <a:pt x="2210800" y="1099989"/>
                </a:lnTo>
                <a:lnTo>
                  <a:pt x="2254021" y="1099990"/>
                </a:lnTo>
                <a:lnTo>
                  <a:pt x="2254021" y="1099989"/>
                </a:lnTo>
                <a:lnTo>
                  <a:pt x="2254021" y="1099989"/>
                </a:lnTo>
                <a:lnTo>
                  <a:pt x="2254020" y="1093390"/>
                </a:lnTo>
                <a:cubicBezTo>
                  <a:pt x="2254020" y="1061717"/>
                  <a:pt x="2228945" y="1042581"/>
                  <a:pt x="2180445" y="1042581"/>
                </a:cubicBezTo>
                <a:close/>
                <a:moveTo>
                  <a:pt x="1698749" y="1042581"/>
                </a:moveTo>
                <a:cubicBezTo>
                  <a:pt x="1661385" y="1042581"/>
                  <a:pt x="1639609" y="1053345"/>
                  <a:pt x="1631057" y="1075430"/>
                </a:cubicBezTo>
                <a:lnTo>
                  <a:pt x="1631057" y="1075430"/>
                </a:lnTo>
                <a:lnTo>
                  <a:pt x="1631057" y="1075431"/>
                </a:lnTo>
                <a:lnTo>
                  <a:pt x="1630012" y="1081815"/>
                </a:lnTo>
                <a:lnTo>
                  <a:pt x="1626824" y="1101309"/>
                </a:lnTo>
                <a:lnTo>
                  <a:pt x="1626825" y="1101309"/>
                </a:lnTo>
                <a:lnTo>
                  <a:pt x="1626824" y="1101310"/>
                </a:lnTo>
                <a:lnTo>
                  <a:pt x="1668726" y="1101309"/>
                </a:lnTo>
                <a:cubicBezTo>
                  <a:pt x="1668726" y="1087122"/>
                  <a:pt x="1678953" y="1079534"/>
                  <a:pt x="1699408" y="1079534"/>
                </a:cubicBezTo>
                <a:cubicBezTo>
                  <a:pt x="1720524" y="1079534"/>
                  <a:pt x="1730422" y="1090422"/>
                  <a:pt x="1730422" y="1107908"/>
                </a:cubicBezTo>
                <a:lnTo>
                  <a:pt x="1730422" y="1117586"/>
                </a:lnTo>
                <a:lnTo>
                  <a:pt x="1730422" y="1122424"/>
                </a:lnTo>
                <a:cubicBezTo>
                  <a:pt x="1719534" y="1118464"/>
                  <a:pt x="1705348" y="1116485"/>
                  <a:pt x="1688521" y="1116485"/>
                </a:cubicBezTo>
                <a:cubicBezTo>
                  <a:pt x="1643650" y="1116486"/>
                  <a:pt x="1620886" y="1133641"/>
                  <a:pt x="1620886" y="1167954"/>
                </a:cubicBezTo>
                <a:lnTo>
                  <a:pt x="1620886" y="1167955"/>
                </a:lnTo>
                <a:lnTo>
                  <a:pt x="1620886" y="1167955"/>
                </a:lnTo>
                <a:lnTo>
                  <a:pt x="1620886" y="1169935"/>
                </a:lnTo>
                <a:cubicBezTo>
                  <a:pt x="1620885" y="1206227"/>
                  <a:pt x="1648269" y="1225693"/>
                  <a:pt x="1693140" y="1225694"/>
                </a:cubicBezTo>
                <a:lnTo>
                  <a:pt x="1699738" y="1225694"/>
                </a:lnTo>
                <a:cubicBezTo>
                  <a:pt x="1745598" y="1225693"/>
                  <a:pt x="1774633" y="1204578"/>
                  <a:pt x="1774633" y="1165646"/>
                </a:cubicBezTo>
                <a:lnTo>
                  <a:pt x="1774633" y="1165645"/>
                </a:lnTo>
                <a:lnTo>
                  <a:pt x="1774633" y="1165645"/>
                </a:lnTo>
                <a:lnTo>
                  <a:pt x="1774633" y="1104938"/>
                </a:lnTo>
                <a:cubicBezTo>
                  <a:pt x="1774963" y="1066666"/>
                  <a:pt x="1750877" y="1042581"/>
                  <a:pt x="1705017" y="1042581"/>
                </a:cubicBezTo>
                <a:close/>
                <a:moveTo>
                  <a:pt x="1425898" y="1001340"/>
                </a:moveTo>
                <a:cubicBezTo>
                  <a:pt x="1369150" y="1001340"/>
                  <a:pt x="1340117" y="1031033"/>
                  <a:pt x="1340117" y="1079863"/>
                </a:cubicBezTo>
                <a:lnTo>
                  <a:pt x="1340117" y="1102519"/>
                </a:lnTo>
                <a:lnTo>
                  <a:pt x="1340117" y="1147829"/>
                </a:lnTo>
                <a:cubicBezTo>
                  <a:pt x="1340117" y="1196989"/>
                  <a:pt x="1368491" y="1226352"/>
                  <a:pt x="1425568" y="1226352"/>
                </a:cubicBezTo>
                <a:cubicBezTo>
                  <a:pt x="1467881" y="1226353"/>
                  <a:pt x="1494420" y="1209836"/>
                  <a:pt x="1505044" y="1180838"/>
                </a:cubicBezTo>
                <a:lnTo>
                  <a:pt x="1505044" y="1180838"/>
                </a:lnTo>
                <a:lnTo>
                  <a:pt x="1505045" y="1180837"/>
                </a:lnTo>
                <a:cubicBezTo>
                  <a:pt x="1508586" y="1171171"/>
                  <a:pt x="1510360" y="1160119"/>
                  <a:pt x="1510360" y="1147829"/>
                </a:cubicBezTo>
                <a:lnTo>
                  <a:pt x="1510360" y="1136941"/>
                </a:lnTo>
                <a:lnTo>
                  <a:pt x="1466810" y="1136941"/>
                </a:lnTo>
                <a:lnTo>
                  <a:pt x="1466810" y="1136942"/>
                </a:lnTo>
                <a:lnTo>
                  <a:pt x="1466810" y="1136942"/>
                </a:lnTo>
                <a:lnTo>
                  <a:pt x="1466810" y="1148489"/>
                </a:lnTo>
                <a:lnTo>
                  <a:pt x="1461712" y="1162832"/>
                </a:lnTo>
                <a:lnTo>
                  <a:pt x="1456623" y="1177151"/>
                </a:lnTo>
                <a:cubicBezTo>
                  <a:pt x="1449818" y="1183543"/>
                  <a:pt x="1439591" y="1186760"/>
                  <a:pt x="1425899" y="1186760"/>
                </a:cubicBezTo>
                <a:cubicBezTo>
                  <a:pt x="1398514" y="1186760"/>
                  <a:pt x="1384657" y="1172903"/>
                  <a:pt x="1384658" y="1145519"/>
                </a:cubicBezTo>
                <a:lnTo>
                  <a:pt x="1384657" y="1083824"/>
                </a:lnTo>
                <a:lnTo>
                  <a:pt x="1390603" y="1065488"/>
                </a:lnTo>
                <a:lnTo>
                  <a:pt x="1395009" y="1051903"/>
                </a:lnTo>
                <a:lnTo>
                  <a:pt x="1425898" y="1041262"/>
                </a:lnTo>
                <a:cubicBezTo>
                  <a:pt x="1453282" y="1041262"/>
                  <a:pt x="1466810" y="1054459"/>
                  <a:pt x="1466809" y="1080854"/>
                </a:cubicBezTo>
                <a:lnTo>
                  <a:pt x="1466809" y="1091080"/>
                </a:lnTo>
                <a:lnTo>
                  <a:pt x="1466809" y="1091081"/>
                </a:lnTo>
                <a:lnTo>
                  <a:pt x="1510360" y="1091082"/>
                </a:lnTo>
                <a:lnTo>
                  <a:pt x="1510360" y="1091081"/>
                </a:lnTo>
                <a:lnTo>
                  <a:pt x="1510360" y="1091081"/>
                </a:lnTo>
                <a:lnTo>
                  <a:pt x="1510360" y="1080193"/>
                </a:lnTo>
                <a:cubicBezTo>
                  <a:pt x="1510360" y="1031034"/>
                  <a:pt x="1482316" y="1001340"/>
                  <a:pt x="1425898" y="1001340"/>
                </a:cubicBezTo>
                <a:close/>
                <a:moveTo>
                  <a:pt x="1930029" y="998371"/>
                </a:moveTo>
                <a:lnTo>
                  <a:pt x="1930029" y="998372"/>
                </a:lnTo>
                <a:lnTo>
                  <a:pt x="1930029" y="1223383"/>
                </a:lnTo>
                <a:lnTo>
                  <a:pt x="1974239" y="1223383"/>
                </a:lnTo>
                <a:lnTo>
                  <a:pt x="1974239" y="1223382"/>
                </a:lnTo>
                <a:lnTo>
                  <a:pt x="1974239" y="1223382"/>
                </a:lnTo>
                <a:lnTo>
                  <a:pt x="1974239" y="1148490"/>
                </a:lnTo>
                <a:lnTo>
                  <a:pt x="2002613" y="1148489"/>
                </a:lnTo>
                <a:lnTo>
                  <a:pt x="2042864" y="1223384"/>
                </a:lnTo>
                <a:lnTo>
                  <a:pt x="2094004" y="1223383"/>
                </a:lnTo>
                <a:lnTo>
                  <a:pt x="2094004" y="1223382"/>
                </a:lnTo>
                <a:lnTo>
                  <a:pt x="2094004" y="1223382"/>
                </a:lnTo>
                <a:lnTo>
                  <a:pt x="2041545" y="1131662"/>
                </a:lnTo>
                <a:lnTo>
                  <a:pt x="2041999" y="1130878"/>
                </a:lnTo>
                <a:lnTo>
                  <a:pt x="2091364" y="1045552"/>
                </a:lnTo>
                <a:lnTo>
                  <a:pt x="2091364" y="1045552"/>
                </a:lnTo>
                <a:lnTo>
                  <a:pt x="2091364" y="1045551"/>
                </a:lnTo>
                <a:lnTo>
                  <a:pt x="2041545" y="1045550"/>
                </a:lnTo>
                <a:lnTo>
                  <a:pt x="2003933" y="1111206"/>
                </a:lnTo>
                <a:lnTo>
                  <a:pt x="1974240" y="1111207"/>
                </a:lnTo>
                <a:lnTo>
                  <a:pt x="1974240" y="998371"/>
                </a:lnTo>
                <a:close/>
                <a:moveTo>
                  <a:pt x="1589212" y="998370"/>
                </a:moveTo>
                <a:lnTo>
                  <a:pt x="1545002" y="998371"/>
                </a:lnTo>
                <a:lnTo>
                  <a:pt x="1545002" y="998372"/>
                </a:lnTo>
                <a:lnTo>
                  <a:pt x="1545002" y="998372"/>
                </a:lnTo>
                <a:lnTo>
                  <a:pt x="1545001" y="1223382"/>
                </a:lnTo>
                <a:lnTo>
                  <a:pt x="1545001" y="1223382"/>
                </a:lnTo>
                <a:lnTo>
                  <a:pt x="1545001" y="1223382"/>
                </a:lnTo>
                <a:lnTo>
                  <a:pt x="1545001" y="1223383"/>
                </a:lnTo>
                <a:lnTo>
                  <a:pt x="1589212" y="1223383"/>
                </a:lnTo>
                <a:lnTo>
                  <a:pt x="1589212" y="1223382"/>
                </a:lnTo>
                <a:lnTo>
                  <a:pt x="1589212" y="1223382"/>
                </a:lnTo>
                <a:close/>
                <a:moveTo>
                  <a:pt x="944819" y="853440"/>
                </a:moveTo>
                <a:cubicBezTo>
                  <a:pt x="927804" y="853314"/>
                  <a:pt x="910484" y="856521"/>
                  <a:pt x="893776" y="863442"/>
                </a:cubicBezTo>
                <a:cubicBezTo>
                  <a:pt x="860359" y="877284"/>
                  <a:pt x="835716" y="903361"/>
                  <a:pt x="822888" y="934331"/>
                </a:cubicBezTo>
                <a:lnTo>
                  <a:pt x="822888" y="934332"/>
                </a:lnTo>
                <a:lnTo>
                  <a:pt x="822888" y="934332"/>
                </a:lnTo>
                <a:cubicBezTo>
                  <a:pt x="810060" y="965302"/>
                  <a:pt x="809047" y="1001166"/>
                  <a:pt x="822889" y="1034584"/>
                </a:cubicBezTo>
                <a:cubicBezTo>
                  <a:pt x="850573" y="1101418"/>
                  <a:pt x="927195" y="1133155"/>
                  <a:pt x="994029" y="1105471"/>
                </a:cubicBezTo>
                <a:cubicBezTo>
                  <a:pt x="1010738" y="1098550"/>
                  <a:pt x="1025253" y="1088570"/>
                  <a:pt x="1037194" y="1076449"/>
                </a:cubicBezTo>
                <a:lnTo>
                  <a:pt x="1064637" y="1035006"/>
                </a:lnTo>
                <a:lnTo>
                  <a:pt x="1064918" y="1034581"/>
                </a:lnTo>
                <a:cubicBezTo>
                  <a:pt x="1077746" y="1003610"/>
                  <a:pt x="1078759" y="967746"/>
                  <a:pt x="1064917" y="934329"/>
                </a:cubicBezTo>
                <a:cubicBezTo>
                  <a:pt x="1044153" y="884203"/>
                  <a:pt x="995863" y="853820"/>
                  <a:pt x="944819" y="853440"/>
                </a:cubicBezTo>
                <a:close/>
                <a:moveTo>
                  <a:pt x="1620226" y="822848"/>
                </a:moveTo>
                <a:cubicBezTo>
                  <a:pt x="1642331" y="822849"/>
                  <a:pt x="1653219" y="833077"/>
                  <a:pt x="1653218" y="853202"/>
                </a:cubicBezTo>
                <a:lnTo>
                  <a:pt x="1653219" y="898073"/>
                </a:lnTo>
                <a:lnTo>
                  <a:pt x="1646290" y="917259"/>
                </a:lnTo>
                <a:lnTo>
                  <a:pt x="1645012" y="920796"/>
                </a:lnTo>
                <a:cubicBezTo>
                  <a:pt x="1639527" y="925869"/>
                  <a:pt x="1631278" y="928426"/>
                  <a:pt x="1620225" y="928425"/>
                </a:cubicBezTo>
                <a:cubicBezTo>
                  <a:pt x="1598121" y="928426"/>
                  <a:pt x="1587233" y="918198"/>
                  <a:pt x="1587233" y="898072"/>
                </a:cubicBezTo>
                <a:lnTo>
                  <a:pt x="1587232" y="853202"/>
                </a:lnTo>
                <a:lnTo>
                  <a:pt x="1595439" y="830478"/>
                </a:lnTo>
                <a:cubicBezTo>
                  <a:pt x="1600925" y="825406"/>
                  <a:pt x="1609173" y="822849"/>
                  <a:pt x="1620226" y="822848"/>
                </a:cubicBezTo>
                <a:close/>
                <a:moveTo>
                  <a:pt x="2052763" y="820210"/>
                </a:moveTo>
                <a:cubicBezTo>
                  <a:pt x="2075858" y="820209"/>
                  <a:pt x="2087736" y="830107"/>
                  <a:pt x="2087736" y="849903"/>
                </a:cubicBezTo>
                <a:lnTo>
                  <a:pt x="2087736" y="859140"/>
                </a:lnTo>
                <a:lnTo>
                  <a:pt x="2017460" y="859140"/>
                </a:lnTo>
                <a:lnTo>
                  <a:pt x="2017460" y="850233"/>
                </a:lnTo>
                <a:cubicBezTo>
                  <a:pt x="2017460" y="830107"/>
                  <a:pt x="2029338" y="820209"/>
                  <a:pt x="2052763" y="820210"/>
                </a:cubicBezTo>
                <a:close/>
                <a:moveTo>
                  <a:pt x="1391255" y="784577"/>
                </a:moveTo>
                <a:lnTo>
                  <a:pt x="1431837" y="784577"/>
                </a:lnTo>
                <a:cubicBezTo>
                  <a:pt x="1460211" y="784576"/>
                  <a:pt x="1474067" y="798104"/>
                  <a:pt x="1474068" y="818229"/>
                </a:cubicBezTo>
                <a:lnTo>
                  <a:pt x="1474067" y="830103"/>
                </a:lnTo>
                <a:lnTo>
                  <a:pt x="1474067" y="830105"/>
                </a:lnTo>
                <a:cubicBezTo>
                  <a:pt x="1474067" y="850231"/>
                  <a:pt x="1460210" y="863758"/>
                  <a:pt x="1431836" y="863759"/>
                </a:cubicBezTo>
                <a:lnTo>
                  <a:pt x="1391255" y="863759"/>
                </a:lnTo>
                <a:lnTo>
                  <a:pt x="1391255" y="824168"/>
                </a:lnTo>
                <a:close/>
                <a:moveTo>
                  <a:pt x="2052764" y="784246"/>
                </a:moveTo>
                <a:cubicBezTo>
                  <a:pt x="2027029" y="784246"/>
                  <a:pt x="2007481" y="790350"/>
                  <a:pt x="1994366" y="801279"/>
                </a:cubicBezTo>
                <a:lnTo>
                  <a:pt x="1985675" y="821467"/>
                </a:lnTo>
                <a:lnTo>
                  <a:pt x="1974570" y="847263"/>
                </a:lnTo>
                <a:lnTo>
                  <a:pt x="1974570" y="905001"/>
                </a:lnTo>
                <a:cubicBezTo>
                  <a:pt x="1974570" y="943602"/>
                  <a:pt x="2000964" y="967358"/>
                  <a:pt x="2052763" y="967358"/>
                </a:cubicBezTo>
                <a:cubicBezTo>
                  <a:pt x="2078498" y="967358"/>
                  <a:pt x="2097964" y="961914"/>
                  <a:pt x="2110996" y="952553"/>
                </a:cubicBezTo>
                <a:lnTo>
                  <a:pt x="2110996" y="952552"/>
                </a:lnTo>
                <a:lnTo>
                  <a:pt x="2110997" y="952552"/>
                </a:lnTo>
                <a:cubicBezTo>
                  <a:pt x="2124029" y="943190"/>
                  <a:pt x="2130627" y="929911"/>
                  <a:pt x="2130627" y="914239"/>
                </a:cubicBezTo>
                <a:lnTo>
                  <a:pt x="2130627" y="908300"/>
                </a:lnTo>
                <a:lnTo>
                  <a:pt x="2087736" y="908300"/>
                </a:lnTo>
                <a:lnTo>
                  <a:pt x="2087736" y="908301"/>
                </a:lnTo>
                <a:lnTo>
                  <a:pt x="2087736" y="908301"/>
                </a:lnTo>
                <a:lnTo>
                  <a:pt x="2087736" y="909620"/>
                </a:lnTo>
                <a:lnTo>
                  <a:pt x="2079075" y="925827"/>
                </a:lnTo>
                <a:cubicBezTo>
                  <a:pt x="2073301" y="929498"/>
                  <a:pt x="2064641" y="931395"/>
                  <a:pt x="2053093" y="931395"/>
                </a:cubicBezTo>
                <a:cubicBezTo>
                  <a:pt x="2029339" y="931395"/>
                  <a:pt x="2017461" y="921497"/>
                  <a:pt x="2017461" y="901701"/>
                </a:cubicBezTo>
                <a:lnTo>
                  <a:pt x="2017461" y="887515"/>
                </a:lnTo>
                <a:lnTo>
                  <a:pt x="2130626" y="887515"/>
                </a:lnTo>
                <a:lnTo>
                  <a:pt x="2130626" y="887514"/>
                </a:lnTo>
                <a:lnTo>
                  <a:pt x="2130627" y="847262"/>
                </a:lnTo>
                <a:cubicBezTo>
                  <a:pt x="2130627" y="807670"/>
                  <a:pt x="2104233" y="784246"/>
                  <a:pt x="2052764" y="784246"/>
                </a:cubicBezTo>
                <a:close/>
                <a:moveTo>
                  <a:pt x="1619896" y="784246"/>
                </a:moveTo>
                <a:cubicBezTo>
                  <a:pt x="1594492" y="784246"/>
                  <a:pt x="1575686" y="790185"/>
                  <a:pt x="1562159" y="802062"/>
                </a:cubicBezTo>
                <a:cubicBezTo>
                  <a:pt x="1548961" y="813940"/>
                  <a:pt x="1542033" y="829446"/>
                  <a:pt x="1542032" y="847922"/>
                </a:cubicBezTo>
                <a:lnTo>
                  <a:pt x="1542032" y="847923"/>
                </a:lnTo>
                <a:lnTo>
                  <a:pt x="1542032" y="847923"/>
                </a:lnTo>
                <a:lnTo>
                  <a:pt x="1542033" y="904342"/>
                </a:lnTo>
                <a:cubicBezTo>
                  <a:pt x="1542033" y="941624"/>
                  <a:pt x="1569087" y="967358"/>
                  <a:pt x="1619566" y="967358"/>
                </a:cubicBezTo>
                <a:cubicBezTo>
                  <a:pt x="1644640" y="967358"/>
                  <a:pt x="1663776" y="961420"/>
                  <a:pt x="1677303" y="949542"/>
                </a:cubicBezTo>
                <a:cubicBezTo>
                  <a:pt x="1691160" y="937665"/>
                  <a:pt x="1697759" y="922817"/>
                  <a:pt x="1697759" y="904342"/>
                </a:cubicBezTo>
                <a:lnTo>
                  <a:pt x="1697759" y="893058"/>
                </a:lnTo>
                <a:lnTo>
                  <a:pt x="1697759" y="847922"/>
                </a:lnTo>
                <a:cubicBezTo>
                  <a:pt x="1697759" y="829446"/>
                  <a:pt x="1691160" y="813939"/>
                  <a:pt x="1677633" y="802062"/>
                </a:cubicBezTo>
                <a:cubicBezTo>
                  <a:pt x="1664437" y="790185"/>
                  <a:pt x="1644971" y="784246"/>
                  <a:pt x="1619896" y="784246"/>
                </a:cubicBezTo>
                <a:close/>
                <a:moveTo>
                  <a:pt x="2260619" y="784245"/>
                </a:moveTo>
                <a:lnTo>
                  <a:pt x="2250391" y="784246"/>
                </a:lnTo>
                <a:cubicBezTo>
                  <a:pt x="2217398" y="784246"/>
                  <a:pt x="2194633" y="789525"/>
                  <a:pt x="2181766" y="801072"/>
                </a:cubicBezTo>
                <a:lnTo>
                  <a:pt x="2181766" y="801073"/>
                </a:lnTo>
                <a:lnTo>
                  <a:pt x="2181766" y="801073"/>
                </a:lnTo>
                <a:cubicBezTo>
                  <a:pt x="2168899" y="812621"/>
                  <a:pt x="2162300" y="832746"/>
                  <a:pt x="2162300" y="862111"/>
                </a:cubicBezTo>
                <a:lnTo>
                  <a:pt x="2162300" y="964719"/>
                </a:lnTo>
                <a:lnTo>
                  <a:pt x="2206840" y="964718"/>
                </a:lnTo>
                <a:lnTo>
                  <a:pt x="2206840" y="964717"/>
                </a:lnTo>
                <a:lnTo>
                  <a:pt x="2206840" y="964717"/>
                </a:lnTo>
                <a:lnTo>
                  <a:pt x="2206841" y="860790"/>
                </a:lnTo>
                <a:lnTo>
                  <a:pt x="2208096" y="849161"/>
                </a:lnTo>
                <a:lnTo>
                  <a:pt x="2208861" y="842067"/>
                </a:lnTo>
                <a:cubicBezTo>
                  <a:pt x="2210222" y="837036"/>
                  <a:pt x="2212285" y="833241"/>
                  <a:pt x="2215089" y="830767"/>
                </a:cubicBezTo>
                <a:cubicBezTo>
                  <a:pt x="2220697" y="825818"/>
                  <a:pt x="2231256" y="823178"/>
                  <a:pt x="2246762" y="823178"/>
                </a:cubicBezTo>
                <a:lnTo>
                  <a:pt x="2260619" y="823178"/>
                </a:lnTo>
                <a:lnTo>
                  <a:pt x="2260619" y="823177"/>
                </a:lnTo>
                <a:lnTo>
                  <a:pt x="2260619" y="823177"/>
                </a:lnTo>
                <a:close/>
                <a:moveTo>
                  <a:pt x="1742299" y="750263"/>
                </a:moveTo>
                <a:lnTo>
                  <a:pt x="1742299" y="750264"/>
                </a:lnTo>
                <a:lnTo>
                  <a:pt x="1742299" y="750264"/>
                </a:lnTo>
                <a:lnTo>
                  <a:pt x="1742299" y="786885"/>
                </a:lnTo>
                <a:lnTo>
                  <a:pt x="1716895" y="786884"/>
                </a:lnTo>
                <a:lnTo>
                  <a:pt x="1716895" y="786885"/>
                </a:lnTo>
                <a:lnTo>
                  <a:pt x="1716895" y="786885"/>
                </a:lnTo>
                <a:lnTo>
                  <a:pt x="1716895" y="822189"/>
                </a:lnTo>
                <a:lnTo>
                  <a:pt x="1742299" y="822189"/>
                </a:lnTo>
                <a:lnTo>
                  <a:pt x="1742300" y="895103"/>
                </a:lnTo>
                <a:cubicBezTo>
                  <a:pt x="1742299" y="945253"/>
                  <a:pt x="1760445" y="965048"/>
                  <a:pt x="1807626" y="965048"/>
                </a:cubicBezTo>
                <a:lnTo>
                  <a:pt x="1836329" y="965049"/>
                </a:lnTo>
                <a:lnTo>
                  <a:pt x="1836329" y="965048"/>
                </a:lnTo>
                <a:lnTo>
                  <a:pt x="1836329" y="965048"/>
                </a:lnTo>
                <a:lnTo>
                  <a:pt x="1836329" y="926445"/>
                </a:lnTo>
                <a:lnTo>
                  <a:pt x="1817853" y="926446"/>
                </a:lnTo>
                <a:cubicBezTo>
                  <a:pt x="1794758" y="926445"/>
                  <a:pt x="1786840" y="919186"/>
                  <a:pt x="1786840" y="892133"/>
                </a:cubicBezTo>
                <a:lnTo>
                  <a:pt x="1786840" y="822189"/>
                </a:lnTo>
                <a:lnTo>
                  <a:pt x="1857444" y="822189"/>
                </a:lnTo>
                <a:lnTo>
                  <a:pt x="1857444" y="895104"/>
                </a:lnTo>
                <a:cubicBezTo>
                  <a:pt x="1857445" y="945253"/>
                  <a:pt x="1875591" y="965048"/>
                  <a:pt x="1922770" y="965048"/>
                </a:cubicBezTo>
                <a:lnTo>
                  <a:pt x="1951474" y="965049"/>
                </a:lnTo>
                <a:lnTo>
                  <a:pt x="1951474" y="965048"/>
                </a:lnTo>
                <a:lnTo>
                  <a:pt x="1951474" y="965048"/>
                </a:lnTo>
                <a:lnTo>
                  <a:pt x="1951474" y="926446"/>
                </a:lnTo>
                <a:lnTo>
                  <a:pt x="1951474" y="926445"/>
                </a:lnTo>
                <a:lnTo>
                  <a:pt x="1932998" y="926446"/>
                </a:lnTo>
                <a:cubicBezTo>
                  <a:pt x="1909903" y="926445"/>
                  <a:pt x="1901984" y="919187"/>
                  <a:pt x="1901985" y="892133"/>
                </a:cubicBezTo>
                <a:lnTo>
                  <a:pt x="1901985" y="822189"/>
                </a:lnTo>
                <a:lnTo>
                  <a:pt x="1950485" y="822188"/>
                </a:lnTo>
                <a:lnTo>
                  <a:pt x="1950485" y="822187"/>
                </a:lnTo>
                <a:lnTo>
                  <a:pt x="1950485" y="822187"/>
                </a:lnTo>
                <a:lnTo>
                  <a:pt x="1950485" y="786885"/>
                </a:lnTo>
                <a:lnTo>
                  <a:pt x="1901985" y="786885"/>
                </a:lnTo>
                <a:lnTo>
                  <a:pt x="1901985" y="750263"/>
                </a:lnTo>
                <a:lnTo>
                  <a:pt x="1857444" y="750263"/>
                </a:lnTo>
                <a:lnTo>
                  <a:pt x="1857444" y="750264"/>
                </a:lnTo>
                <a:lnTo>
                  <a:pt x="1857444" y="750264"/>
                </a:lnTo>
                <a:lnTo>
                  <a:pt x="1857444" y="786885"/>
                </a:lnTo>
                <a:lnTo>
                  <a:pt x="1786840" y="786885"/>
                </a:lnTo>
                <a:lnTo>
                  <a:pt x="1786839" y="757587"/>
                </a:lnTo>
                <a:lnTo>
                  <a:pt x="1786839" y="750264"/>
                </a:lnTo>
                <a:lnTo>
                  <a:pt x="1786839" y="750264"/>
                </a:lnTo>
                <a:lnTo>
                  <a:pt x="1786839" y="750263"/>
                </a:lnTo>
                <a:close/>
                <a:moveTo>
                  <a:pt x="1347045" y="745644"/>
                </a:moveTo>
                <a:lnTo>
                  <a:pt x="1347044" y="964717"/>
                </a:lnTo>
                <a:lnTo>
                  <a:pt x="1347044" y="964717"/>
                </a:lnTo>
                <a:lnTo>
                  <a:pt x="1347044" y="964718"/>
                </a:lnTo>
                <a:lnTo>
                  <a:pt x="1391255" y="964718"/>
                </a:lnTo>
                <a:lnTo>
                  <a:pt x="1391255" y="964717"/>
                </a:lnTo>
                <a:lnTo>
                  <a:pt x="1391255" y="964717"/>
                </a:lnTo>
                <a:lnTo>
                  <a:pt x="1391255" y="923807"/>
                </a:lnTo>
                <a:lnTo>
                  <a:pt x="1391255" y="903351"/>
                </a:lnTo>
                <a:lnTo>
                  <a:pt x="1439425" y="903351"/>
                </a:lnTo>
                <a:cubicBezTo>
                  <a:pt x="1478521" y="903351"/>
                  <a:pt x="1503514" y="887762"/>
                  <a:pt x="1513566" y="862986"/>
                </a:cubicBezTo>
                <a:lnTo>
                  <a:pt x="1513566" y="862986"/>
                </a:lnTo>
                <a:lnTo>
                  <a:pt x="1513566" y="862986"/>
                </a:lnTo>
                <a:lnTo>
                  <a:pt x="1514566" y="857512"/>
                </a:lnTo>
                <a:lnTo>
                  <a:pt x="1518608" y="835386"/>
                </a:lnTo>
                <a:lnTo>
                  <a:pt x="1518608" y="835385"/>
                </a:lnTo>
                <a:lnTo>
                  <a:pt x="1518608" y="835385"/>
                </a:lnTo>
                <a:lnTo>
                  <a:pt x="1518608" y="813609"/>
                </a:lnTo>
                <a:cubicBezTo>
                  <a:pt x="1518608" y="773689"/>
                  <a:pt x="1488583" y="745644"/>
                  <a:pt x="1432166" y="745644"/>
                </a:cubicBezTo>
                <a:close/>
                <a:moveTo>
                  <a:pt x="943872" y="657224"/>
                </a:moveTo>
                <a:lnTo>
                  <a:pt x="658813" y="820869"/>
                </a:lnTo>
                <a:lnTo>
                  <a:pt x="658813" y="820870"/>
                </a:lnTo>
                <a:lnTo>
                  <a:pt x="658813" y="820870"/>
                </a:lnTo>
                <a:lnTo>
                  <a:pt x="658812" y="1148159"/>
                </a:lnTo>
                <a:lnTo>
                  <a:pt x="658812" y="1148159"/>
                </a:lnTo>
                <a:lnTo>
                  <a:pt x="658812" y="1148159"/>
                </a:lnTo>
                <a:lnTo>
                  <a:pt x="658812" y="1148160"/>
                </a:lnTo>
                <a:lnTo>
                  <a:pt x="737666" y="1193360"/>
                </a:lnTo>
                <a:lnTo>
                  <a:pt x="737666" y="1062444"/>
                </a:lnTo>
                <a:lnTo>
                  <a:pt x="737666" y="866070"/>
                </a:lnTo>
                <a:lnTo>
                  <a:pt x="943871" y="747626"/>
                </a:lnTo>
                <a:lnTo>
                  <a:pt x="1149747" y="866070"/>
                </a:lnTo>
                <a:lnTo>
                  <a:pt x="1149747" y="1011898"/>
                </a:lnTo>
                <a:lnTo>
                  <a:pt x="1228600" y="966699"/>
                </a:lnTo>
                <a:lnTo>
                  <a:pt x="1228600" y="966698"/>
                </a:lnTo>
                <a:lnTo>
                  <a:pt x="1228600" y="966698"/>
                </a:lnTo>
                <a:lnTo>
                  <a:pt x="1228600" y="8208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3E92A34-27CC-0B7C-9FCD-1339695B7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97430 w 12192000"/>
              <a:gd name="connsiteY0" fmla="*/ 1144530 h 6858000"/>
              <a:gd name="connsiteX1" fmla="*/ 1730422 w 12192000"/>
              <a:gd name="connsiteY1" fmla="*/ 1167954 h 6858000"/>
              <a:gd name="connsiteX2" fmla="*/ 1730422 w 12192000"/>
              <a:gd name="connsiteY2" fmla="*/ 1170594 h 6858000"/>
              <a:gd name="connsiteX3" fmla="*/ 1697429 w 12192000"/>
              <a:gd name="connsiteY3" fmla="*/ 1194678 h 6858000"/>
              <a:gd name="connsiteX4" fmla="*/ 1665096 w 12192000"/>
              <a:gd name="connsiteY4" fmla="*/ 1170924 h 6858000"/>
              <a:gd name="connsiteX5" fmla="*/ 1665097 w 12192000"/>
              <a:gd name="connsiteY5" fmla="*/ 1167954 h 6858000"/>
              <a:gd name="connsiteX6" fmla="*/ 1697430 w 12192000"/>
              <a:gd name="connsiteY6" fmla="*/ 1144530 h 6858000"/>
              <a:gd name="connsiteX7" fmla="*/ 2358608 w 12192000"/>
              <a:gd name="connsiteY7" fmla="*/ 1081512 h 6858000"/>
              <a:gd name="connsiteX8" fmla="*/ 2391600 w 12192000"/>
              <a:gd name="connsiteY8" fmla="*/ 1111866 h 6858000"/>
              <a:gd name="connsiteX9" fmla="*/ 2391601 w 12192000"/>
              <a:gd name="connsiteY9" fmla="*/ 1156736 h 6858000"/>
              <a:gd name="connsiteX10" fmla="*/ 2358607 w 12192000"/>
              <a:gd name="connsiteY10" fmla="*/ 1187090 h 6858000"/>
              <a:gd name="connsiteX11" fmla="*/ 2325615 w 12192000"/>
              <a:gd name="connsiteY11" fmla="*/ 1156737 h 6858000"/>
              <a:gd name="connsiteX12" fmla="*/ 2325614 w 12192000"/>
              <a:gd name="connsiteY12" fmla="*/ 1111866 h 6858000"/>
              <a:gd name="connsiteX13" fmla="*/ 2358608 w 12192000"/>
              <a:gd name="connsiteY13" fmla="*/ 1081512 h 6858000"/>
              <a:gd name="connsiteX14" fmla="*/ 1228600 w 12192000"/>
              <a:gd name="connsiteY14" fmla="*/ 1057427 h 6858000"/>
              <a:gd name="connsiteX15" fmla="*/ 943871 w 12192000"/>
              <a:gd name="connsiteY15" fmla="*/ 1221402 h 6858000"/>
              <a:gd name="connsiteX16" fmla="*/ 815858 w 12192000"/>
              <a:gd name="connsiteY16" fmla="*/ 1147828 h 6858000"/>
              <a:gd name="connsiteX17" fmla="*/ 815858 w 12192000"/>
              <a:gd name="connsiteY17" fmla="*/ 1238559 h 6858000"/>
              <a:gd name="connsiteX18" fmla="*/ 943871 w 12192000"/>
              <a:gd name="connsiteY18" fmla="*/ 1311803 h 6858000"/>
              <a:gd name="connsiteX19" fmla="*/ 1228600 w 12192000"/>
              <a:gd name="connsiteY19" fmla="*/ 1148158 h 6858000"/>
              <a:gd name="connsiteX20" fmla="*/ 1905285 w 12192000"/>
              <a:gd name="connsiteY20" fmla="*/ 1042911 h 6858000"/>
              <a:gd name="connsiteX21" fmla="*/ 1895057 w 12192000"/>
              <a:gd name="connsiteY21" fmla="*/ 1042911 h 6858000"/>
              <a:gd name="connsiteX22" fmla="*/ 1826761 w 12192000"/>
              <a:gd name="connsiteY22" fmla="*/ 1059737 h 6858000"/>
              <a:gd name="connsiteX23" fmla="*/ 1807296 w 12192000"/>
              <a:gd name="connsiteY23" fmla="*/ 1120774 h 6858000"/>
              <a:gd name="connsiteX24" fmla="*/ 1807296 w 12192000"/>
              <a:gd name="connsiteY24" fmla="*/ 1223382 h 6858000"/>
              <a:gd name="connsiteX25" fmla="*/ 1851506 w 12192000"/>
              <a:gd name="connsiteY25" fmla="*/ 1223382 h 6858000"/>
              <a:gd name="connsiteX26" fmla="*/ 1851506 w 12192000"/>
              <a:gd name="connsiteY26" fmla="*/ 1119454 h 6858000"/>
              <a:gd name="connsiteX27" fmla="*/ 1859754 w 12192000"/>
              <a:gd name="connsiteY27" fmla="*/ 1089430 h 6858000"/>
              <a:gd name="connsiteX28" fmla="*/ 1891429 w 12192000"/>
              <a:gd name="connsiteY28" fmla="*/ 1081842 h 6858000"/>
              <a:gd name="connsiteX29" fmla="*/ 1905285 w 12192000"/>
              <a:gd name="connsiteY29" fmla="*/ 1081842 h 6858000"/>
              <a:gd name="connsiteX30" fmla="*/ 2545347 w 12192000"/>
              <a:gd name="connsiteY30" fmla="*/ 1042581 h 6858000"/>
              <a:gd name="connsiteX31" fmla="*/ 2468143 w 12192000"/>
              <a:gd name="connsiteY31" fmla="*/ 1106258 h 6858000"/>
              <a:gd name="connsiteX32" fmla="*/ 2468142 w 12192000"/>
              <a:gd name="connsiteY32" fmla="*/ 1223052 h 6858000"/>
              <a:gd name="connsiteX33" fmla="*/ 2512354 w 12192000"/>
              <a:gd name="connsiteY33" fmla="*/ 1223051 h 6858000"/>
              <a:gd name="connsiteX34" fmla="*/ 2512354 w 12192000"/>
              <a:gd name="connsiteY34" fmla="*/ 1111206 h 6858000"/>
              <a:gd name="connsiteX35" fmla="*/ 2545347 w 12192000"/>
              <a:gd name="connsiteY35" fmla="*/ 1081513 h 6858000"/>
              <a:gd name="connsiteX36" fmla="*/ 2578340 w 12192000"/>
              <a:gd name="connsiteY36" fmla="*/ 1111206 h 6858000"/>
              <a:gd name="connsiteX37" fmla="*/ 2578340 w 12192000"/>
              <a:gd name="connsiteY37" fmla="*/ 1223052 h 6858000"/>
              <a:gd name="connsiteX38" fmla="*/ 2622550 w 12192000"/>
              <a:gd name="connsiteY38" fmla="*/ 1223051 h 6858000"/>
              <a:gd name="connsiteX39" fmla="*/ 2622550 w 12192000"/>
              <a:gd name="connsiteY39" fmla="*/ 1106258 h 6858000"/>
              <a:gd name="connsiteX40" fmla="*/ 2545347 w 12192000"/>
              <a:gd name="connsiteY40" fmla="*/ 1042581 h 6858000"/>
              <a:gd name="connsiteX41" fmla="*/ 1698749 w 12192000"/>
              <a:gd name="connsiteY41" fmla="*/ 1042581 h 6858000"/>
              <a:gd name="connsiteX42" fmla="*/ 1626824 w 12192000"/>
              <a:gd name="connsiteY42" fmla="*/ 1101309 h 6858000"/>
              <a:gd name="connsiteX43" fmla="*/ 1668726 w 12192000"/>
              <a:gd name="connsiteY43" fmla="*/ 1101308 h 6858000"/>
              <a:gd name="connsiteX44" fmla="*/ 1699408 w 12192000"/>
              <a:gd name="connsiteY44" fmla="*/ 1079533 h 6858000"/>
              <a:gd name="connsiteX45" fmla="*/ 1730422 w 12192000"/>
              <a:gd name="connsiteY45" fmla="*/ 1107907 h 6858000"/>
              <a:gd name="connsiteX46" fmla="*/ 1730422 w 12192000"/>
              <a:gd name="connsiteY46" fmla="*/ 1122424 h 6858000"/>
              <a:gd name="connsiteX47" fmla="*/ 1688521 w 12192000"/>
              <a:gd name="connsiteY47" fmla="*/ 1116485 h 6858000"/>
              <a:gd name="connsiteX48" fmla="*/ 1620886 w 12192000"/>
              <a:gd name="connsiteY48" fmla="*/ 1167954 h 6858000"/>
              <a:gd name="connsiteX49" fmla="*/ 1620886 w 12192000"/>
              <a:gd name="connsiteY49" fmla="*/ 1169934 h 6858000"/>
              <a:gd name="connsiteX50" fmla="*/ 1693140 w 12192000"/>
              <a:gd name="connsiteY50" fmla="*/ 1225693 h 6858000"/>
              <a:gd name="connsiteX51" fmla="*/ 1699738 w 12192000"/>
              <a:gd name="connsiteY51" fmla="*/ 1225693 h 6858000"/>
              <a:gd name="connsiteX52" fmla="*/ 1774633 w 12192000"/>
              <a:gd name="connsiteY52" fmla="*/ 1165645 h 6858000"/>
              <a:gd name="connsiteX53" fmla="*/ 1774633 w 12192000"/>
              <a:gd name="connsiteY53" fmla="*/ 1104938 h 6858000"/>
              <a:gd name="connsiteX54" fmla="*/ 1705017 w 12192000"/>
              <a:gd name="connsiteY54" fmla="*/ 1042581 h 6858000"/>
              <a:gd name="connsiteX55" fmla="*/ 2358608 w 12192000"/>
              <a:gd name="connsiteY55" fmla="*/ 1042581 h 6858000"/>
              <a:gd name="connsiteX56" fmla="*/ 2300869 w 12192000"/>
              <a:gd name="connsiteY56" fmla="*/ 1060397 h 6858000"/>
              <a:gd name="connsiteX57" fmla="*/ 2280744 w 12192000"/>
              <a:gd name="connsiteY57" fmla="*/ 1106258 h 6858000"/>
              <a:gd name="connsiteX58" fmla="*/ 2280744 w 12192000"/>
              <a:gd name="connsiteY58" fmla="*/ 1162675 h 6858000"/>
              <a:gd name="connsiteX59" fmla="*/ 2358278 w 12192000"/>
              <a:gd name="connsiteY59" fmla="*/ 1225692 h 6858000"/>
              <a:gd name="connsiteX60" fmla="*/ 2416015 w 12192000"/>
              <a:gd name="connsiteY60" fmla="*/ 1207876 h 6858000"/>
              <a:gd name="connsiteX61" fmla="*/ 2436141 w 12192000"/>
              <a:gd name="connsiteY61" fmla="*/ 1162675 h 6858000"/>
              <a:gd name="connsiteX62" fmla="*/ 2436141 w 12192000"/>
              <a:gd name="connsiteY62" fmla="*/ 1106258 h 6858000"/>
              <a:gd name="connsiteX63" fmla="*/ 2416345 w 12192000"/>
              <a:gd name="connsiteY63" fmla="*/ 1060397 h 6858000"/>
              <a:gd name="connsiteX64" fmla="*/ 2358608 w 12192000"/>
              <a:gd name="connsiteY64" fmla="*/ 1042581 h 6858000"/>
              <a:gd name="connsiteX65" fmla="*/ 2180445 w 12192000"/>
              <a:gd name="connsiteY65" fmla="*/ 1042581 h 6858000"/>
              <a:gd name="connsiteX66" fmla="*/ 2107202 w 12192000"/>
              <a:gd name="connsiteY66" fmla="*/ 1097019 h 6858000"/>
              <a:gd name="connsiteX67" fmla="*/ 2107201 w 12192000"/>
              <a:gd name="connsiteY67" fmla="*/ 1099659 h 6858000"/>
              <a:gd name="connsiteX68" fmla="*/ 2119738 w 12192000"/>
              <a:gd name="connsiteY68" fmla="*/ 1133312 h 6858000"/>
              <a:gd name="connsiteX69" fmla="*/ 2134255 w 12192000"/>
              <a:gd name="connsiteY69" fmla="*/ 1142220 h 6858000"/>
              <a:gd name="connsiteX70" fmla="*/ 2167908 w 12192000"/>
              <a:gd name="connsiteY70" fmla="*/ 1151458 h 6858000"/>
              <a:gd name="connsiteX71" fmla="*/ 2211130 w 12192000"/>
              <a:gd name="connsiteY71" fmla="*/ 1173233 h 6858000"/>
              <a:gd name="connsiteX72" fmla="*/ 2179787 w 12192000"/>
              <a:gd name="connsiteY72" fmla="*/ 1193358 h 6858000"/>
              <a:gd name="connsiteX73" fmla="*/ 2148772 w 12192000"/>
              <a:gd name="connsiteY73" fmla="*/ 1172244 h 6858000"/>
              <a:gd name="connsiteX74" fmla="*/ 2148772 w 12192000"/>
              <a:gd name="connsiteY74" fmla="*/ 1168615 h 6858000"/>
              <a:gd name="connsiteX75" fmla="*/ 2105552 w 12192000"/>
              <a:gd name="connsiteY75" fmla="*/ 1168614 h 6858000"/>
              <a:gd name="connsiteX76" fmla="*/ 2105552 w 12192000"/>
              <a:gd name="connsiteY76" fmla="*/ 1177193 h 6858000"/>
              <a:gd name="connsiteX77" fmla="*/ 2180776 w 12192000"/>
              <a:gd name="connsiteY77" fmla="*/ 1225692 h 6858000"/>
              <a:gd name="connsiteX78" fmla="*/ 2255670 w 12192000"/>
              <a:gd name="connsiteY78" fmla="*/ 1170264 h 6858000"/>
              <a:gd name="connsiteX79" fmla="*/ 2255670 w 12192000"/>
              <a:gd name="connsiteY79" fmla="*/ 1166964 h 6858000"/>
              <a:gd name="connsiteX80" fmla="*/ 2243133 w 12192000"/>
              <a:gd name="connsiteY80" fmla="*/ 1135291 h 6858000"/>
              <a:gd name="connsiteX81" fmla="*/ 2228945 w 12192000"/>
              <a:gd name="connsiteY81" fmla="*/ 1127373 h 6858000"/>
              <a:gd name="connsiteX82" fmla="*/ 2196282 w 12192000"/>
              <a:gd name="connsiteY82" fmla="*/ 1118795 h 6858000"/>
              <a:gd name="connsiteX83" fmla="*/ 2186715 w 12192000"/>
              <a:gd name="connsiteY83" fmla="*/ 1117145 h 6858000"/>
              <a:gd name="connsiteX84" fmla="*/ 2169228 w 12192000"/>
              <a:gd name="connsiteY84" fmla="*/ 1113516 h 6858000"/>
              <a:gd name="connsiteX85" fmla="*/ 2156691 w 12192000"/>
              <a:gd name="connsiteY85" fmla="*/ 1107247 h 6858000"/>
              <a:gd name="connsiteX86" fmla="*/ 2151743 w 12192000"/>
              <a:gd name="connsiteY86" fmla="*/ 1095700 h 6858000"/>
              <a:gd name="connsiteX87" fmla="*/ 2181436 w 12192000"/>
              <a:gd name="connsiteY87" fmla="*/ 1075904 h 6858000"/>
              <a:gd name="connsiteX88" fmla="*/ 2210799 w 12192000"/>
              <a:gd name="connsiteY88" fmla="*/ 1096029 h 6858000"/>
              <a:gd name="connsiteX89" fmla="*/ 2210800 w 12192000"/>
              <a:gd name="connsiteY89" fmla="*/ 1099988 h 6858000"/>
              <a:gd name="connsiteX90" fmla="*/ 2254021 w 12192000"/>
              <a:gd name="connsiteY90" fmla="*/ 1099989 h 6858000"/>
              <a:gd name="connsiteX91" fmla="*/ 2254020 w 12192000"/>
              <a:gd name="connsiteY91" fmla="*/ 1093390 h 6858000"/>
              <a:gd name="connsiteX92" fmla="*/ 2180445 w 12192000"/>
              <a:gd name="connsiteY92" fmla="*/ 1042581 h 6858000"/>
              <a:gd name="connsiteX93" fmla="*/ 1425898 w 12192000"/>
              <a:gd name="connsiteY93" fmla="*/ 1001340 h 6858000"/>
              <a:gd name="connsiteX94" fmla="*/ 1340117 w 12192000"/>
              <a:gd name="connsiteY94" fmla="*/ 1079863 h 6858000"/>
              <a:gd name="connsiteX95" fmla="*/ 1340117 w 12192000"/>
              <a:gd name="connsiteY95" fmla="*/ 1147828 h 6858000"/>
              <a:gd name="connsiteX96" fmla="*/ 1425568 w 12192000"/>
              <a:gd name="connsiteY96" fmla="*/ 1226351 h 6858000"/>
              <a:gd name="connsiteX97" fmla="*/ 1510360 w 12192000"/>
              <a:gd name="connsiteY97" fmla="*/ 1147829 h 6858000"/>
              <a:gd name="connsiteX98" fmla="*/ 1510360 w 12192000"/>
              <a:gd name="connsiteY98" fmla="*/ 1136941 h 6858000"/>
              <a:gd name="connsiteX99" fmla="*/ 1466810 w 12192000"/>
              <a:gd name="connsiteY99" fmla="*/ 1136941 h 6858000"/>
              <a:gd name="connsiteX100" fmla="*/ 1466810 w 12192000"/>
              <a:gd name="connsiteY100" fmla="*/ 1148488 h 6858000"/>
              <a:gd name="connsiteX101" fmla="*/ 1425899 w 12192000"/>
              <a:gd name="connsiteY101" fmla="*/ 1186760 h 6858000"/>
              <a:gd name="connsiteX102" fmla="*/ 1384658 w 12192000"/>
              <a:gd name="connsiteY102" fmla="*/ 1145519 h 6858000"/>
              <a:gd name="connsiteX103" fmla="*/ 1384657 w 12192000"/>
              <a:gd name="connsiteY103" fmla="*/ 1083823 h 6858000"/>
              <a:gd name="connsiteX104" fmla="*/ 1425898 w 12192000"/>
              <a:gd name="connsiteY104" fmla="*/ 1041261 h 6858000"/>
              <a:gd name="connsiteX105" fmla="*/ 1466809 w 12192000"/>
              <a:gd name="connsiteY105" fmla="*/ 1080853 h 6858000"/>
              <a:gd name="connsiteX106" fmla="*/ 1466809 w 12192000"/>
              <a:gd name="connsiteY106" fmla="*/ 1091080 h 6858000"/>
              <a:gd name="connsiteX107" fmla="*/ 1510360 w 12192000"/>
              <a:gd name="connsiteY107" fmla="*/ 1091081 h 6858000"/>
              <a:gd name="connsiteX108" fmla="*/ 1510360 w 12192000"/>
              <a:gd name="connsiteY108" fmla="*/ 1080193 h 6858000"/>
              <a:gd name="connsiteX109" fmla="*/ 1425898 w 12192000"/>
              <a:gd name="connsiteY109" fmla="*/ 1001340 h 6858000"/>
              <a:gd name="connsiteX110" fmla="*/ 1930029 w 12192000"/>
              <a:gd name="connsiteY110" fmla="*/ 998371 h 6858000"/>
              <a:gd name="connsiteX111" fmla="*/ 1930029 w 12192000"/>
              <a:gd name="connsiteY111" fmla="*/ 1223382 h 6858000"/>
              <a:gd name="connsiteX112" fmla="*/ 1974239 w 12192000"/>
              <a:gd name="connsiteY112" fmla="*/ 1223382 h 6858000"/>
              <a:gd name="connsiteX113" fmla="*/ 1974239 w 12192000"/>
              <a:gd name="connsiteY113" fmla="*/ 1148489 h 6858000"/>
              <a:gd name="connsiteX114" fmla="*/ 2002613 w 12192000"/>
              <a:gd name="connsiteY114" fmla="*/ 1148488 h 6858000"/>
              <a:gd name="connsiteX115" fmla="*/ 2042864 w 12192000"/>
              <a:gd name="connsiteY115" fmla="*/ 1223383 h 6858000"/>
              <a:gd name="connsiteX116" fmla="*/ 2094004 w 12192000"/>
              <a:gd name="connsiteY116" fmla="*/ 1223382 h 6858000"/>
              <a:gd name="connsiteX117" fmla="*/ 2041545 w 12192000"/>
              <a:gd name="connsiteY117" fmla="*/ 1131661 h 6858000"/>
              <a:gd name="connsiteX118" fmla="*/ 2091364 w 12192000"/>
              <a:gd name="connsiteY118" fmla="*/ 1045551 h 6858000"/>
              <a:gd name="connsiteX119" fmla="*/ 2041545 w 12192000"/>
              <a:gd name="connsiteY119" fmla="*/ 1045550 h 6858000"/>
              <a:gd name="connsiteX120" fmla="*/ 2003933 w 12192000"/>
              <a:gd name="connsiteY120" fmla="*/ 1111206 h 6858000"/>
              <a:gd name="connsiteX121" fmla="*/ 1974240 w 12192000"/>
              <a:gd name="connsiteY121" fmla="*/ 1111207 h 6858000"/>
              <a:gd name="connsiteX122" fmla="*/ 1974240 w 12192000"/>
              <a:gd name="connsiteY122" fmla="*/ 998371 h 6858000"/>
              <a:gd name="connsiteX123" fmla="*/ 1589212 w 12192000"/>
              <a:gd name="connsiteY123" fmla="*/ 998370 h 6858000"/>
              <a:gd name="connsiteX124" fmla="*/ 1545002 w 12192000"/>
              <a:gd name="connsiteY124" fmla="*/ 998371 h 6858000"/>
              <a:gd name="connsiteX125" fmla="*/ 1545001 w 12192000"/>
              <a:gd name="connsiteY125" fmla="*/ 1223382 h 6858000"/>
              <a:gd name="connsiteX126" fmla="*/ 1589212 w 12192000"/>
              <a:gd name="connsiteY126" fmla="*/ 1223382 h 6858000"/>
              <a:gd name="connsiteX127" fmla="*/ 944819 w 12192000"/>
              <a:gd name="connsiteY127" fmla="*/ 853440 h 6858000"/>
              <a:gd name="connsiteX128" fmla="*/ 893776 w 12192000"/>
              <a:gd name="connsiteY128" fmla="*/ 863442 h 6858000"/>
              <a:gd name="connsiteX129" fmla="*/ 822889 w 12192000"/>
              <a:gd name="connsiteY129" fmla="*/ 1034583 h 6858000"/>
              <a:gd name="connsiteX130" fmla="*/ 994029 w 12192000"/>
              <a:gd name="connsiteY130" fmla="*/ 1105470 h 6858000"/>
              <a:gd name="connsiteX131" fmla="*/ 1064917 w 12192000"/>
              <a:gd name="connsiteY131" fmla="*/ 934329 h 6858000"/>
              <a:gd name="connsiteX132" fmla="*/ 944819 w 12192000"/>
              <a:gd name="connsiteY132" fmla="*/ 853440 h 6858000"/>
              <a:gd name="connsiteX133" fmla="*/ 1620226 w 12192000"/>
              <a:gd name="connsiteY133" fmla="*/ 822847 h 6858000"/>
              <a:gd name="connsiteX134" fmla="*/ 1653218 w 12192000"/>
              <a:gd name="connsiteY134" fmla="*/ 853201 h 6858000"/>
              <a:gd name="connsiteX135" fmla="*/ 1653219 w 12192000"/>
              <a:gd name="connsiteY135" fmla="*/ 898072 h 6858000"/>
              <a:gd name="connsiteX136" fmla="*/ 1620225 w 12192000"/>
              <a:gd name="connsiteY136" fmla="*/ 928425 h 6858000"/>
              <a:gd name="connsiteX137" fmla="*/ 1587233 w 12192000"/>
              <a:gd name="connsiteY137" fmla="*/ 898072 h 6858000"/>
              <a:gd name="connsiteX138" fmla="*/ 1587232 w 12192000"/>
              <a:gd name="connsiteY138" fmla="*/ 853201 h 6858000"/>
              <a:gd name="connsiteX139" fmla="*/ 1620226 w 12192000"/>
              <a:gd name="connsiteY139" fmla="*/ 822847 h 6858000"/>
              <a:gd name="connsiteX140" fmla="*/ 2052763 w 12192000"/>
              <a:gd name="connsiteY140" fmla="*/ 820209 h 6858000"/>
              <a:gd name="connsiteX141" fmla="*/ 2087736 w 12192000"/>
              <a:gd name="connsiteY141" fmla="*/ 849902 h 6858000"/>
              <a:gd name="connsiteX142" fmla="*/ 2087736 w 12192000"/>
              <a:gd name="connsiteY142" fmla="*/ 859140 h 6858000"/>
              <a:gd name="connsiteX143" fmla="*/ 2017460 w 12192000"/>
              <a:gd name="connsiteY143" fmla="*/ 859140 h 6858000"/>
              <a:gd name="connsiteX144" fmla="*/ 2017460 w 12192000"/>
              <a:gd name="connsiteY144" fmla="*/ 850232 h 6858000"/>
              <a:gd name="connsiteX145" fmla="*/ 2052763 w 12192000"/>
              <a:gd name="connsiteY145" fmla="*/ 820209 h 6858000"/>
              <a:gd name="connsiteX146" fmla="*/ 1391255 w 12192000"/>
              <a:gd name="connsiteY146" fmla="*/ 784576 h 6858000"/>
              <a:gd name="connsiteX147" fmla="*/ 1431837 w 12192000"/>
              <a:gd name="connsiteY147" fmla="*/ 784576 h 6858000"/>
              <a:gd name="connsiteX148" fmla="*/ 1474068 w 12192000"/>
              <a:gd name="connsiteY148" fmla="*/ 818228 h 6858000"/>
              <a:gd name="connsiteX149" fmla="*/ 1474067 w 12192000"/>
              <a:gd name="connsiteY149" fmla="*/ 830105 h 6858000"/>
              <a:gd name="connsiteX150" fmla="*/ 1431836 w 12192000"/>
              <a:gd name="connsiteY150" fmla="*/ 863759 h 6858000"/>
              <a:gd name="connsiteX151" fmla="*/ 1391255 w 12192000"/>
              <a:gd name="connsiteY151" fmla="*/ 863759 h 6858000"/>
              <a:gd name="connsiteX152" fmla="*/ 1619896 w 12192000"/>
              <a:gd name="connsiteY152" fmla="*/ 784246 h 6858000"/>
              <a:gd name="connsiteX153" fmla="*/ 1562159 w 12192000"/>
              <a:gd name="connsiteY153" fmla="*/ 802062 h 6858000"/>
              <a:gd name="connsiteX154" fmla="*/ 1542032 w 12192000"/>
              <a:gd name="connsiteY154" fmla="*/ 847922 h 6858000"/>
              <a:gd name="connsiteX155" fmla="*/ 1542033 w 12192000"/>
              <a:gd name="connsiteY155" fmla="*/ 904341 h 6858000"/>
              <a:gd name="connsiteX156" fmla="*/ 1619566 w 12192000"/>
              <a:gd name="connsiteY156" fmla="*/ 967357 h 6858000"/>
              <a:gd name="connsiteX157" fmla="*/ 1677303 w 12192000"/>
              <a:gd name="connsiteY157" fmla="*/ 949541 h 6858000"/>
              <a:gd name="connsiteX158" fmla="*/ 1697759 w 12192000"/>
              <a:gd name="connsiteY158" fmla="*/ 904341 h 6858000"/>
              <a:gd name="connsiteX159" fmla="*/ 1697759 w 12192000"/>
              <a:gd name="connsiteY159" fmla="*/ 847922 h 6858000"/>
              <a:gd name="connsiteX160" fmla="*/ 1677633 w 12192000"/>
              <a:gd name="connsiteY160" fmla="*/ 802062 h 6858000"/>
              <a:gd name="connsiteX161" fmla="*/ 1619896 w 12192000"/>
              <a:gd name="connsiteY161" fmla="*/ 784246 h 6858000"/>
              <a:gd name="connsiteX162" fmla="*/ 2052764 w 12192000"/>
              <a:gd name="connsiteY162" fmla="*/ 784246 h 6858000"/>
              <a:gd name="connsiteX163" fmla="*/ 1974570 w 12192000"/>
              <a:gd name="connsiteY163" fmla="*/ 847262 h 6858000"/>
              <a:gd name="connsiteX164" fmla="*/ 1974570 w 12192000"/>
              <a:gd name="connsiteY164" fmla="*/ 905000 h 6858000"/>
              <a:gd name="connsiteX165" fmla="*/ 2052763 w 12192000"/>
              <a:gd name="connsiteY165" fmla="*/ 967357 h 6858000"/>
              <a:gd name="connsiteX166" fmla="*/ 2130627 w 12192000"/>
              <a:gd name="connsiteY166" fmla="*/ 914239 h 6858000"/>
              <a:gd name="connsiteX167" fmla="*/ 2130627 w 12192000"/>
              <a:gd name="connsiteY167" fmla="*/ 908300 h 6858000"/>
              <a:gd name="connsiteX168" fmla="*/ 2087736 w 12192000"/>
              <a:gd name="connsiteY168" fmla="*/ 908300 h 6858000"/>
              <a:gd name="connsiteX169" fmla="*/ 2087736 w 12192000"/>
              <a:gd name="connsiteY169" fmla="*/ 909619 h 6858000"/>
              <a:gd name="connsiteX170" fmla="*/ 2053093 w 12192000"/>
              <a:gd name="connsiteY170" fmla="*/ 931395 h 6858000"/>
              <a:gd name="connsiteX171" fmla="*/ 2017461 w 12192000"/>
              <a:gd name="connsiteY171" fmla="*/ 901701 h 6858000"/>
              <a:gd name="connsiteX172" fmla="*/ 2017461 w 12192000"/>
              <a:gd name="connsiteY172" fmla="*/ 887514 h 6858000"/>
              <a:gd name="connsiteX173" fmla="*/ 2130626 w 12192000"/>
              <a:gd name="connsiteY173" fmla="*/ 887514 h 6858000"/>
              <a:gd name="connsiteX174" fmla="*/ 2130627 w 12192000"/>
              <a:gd name="connsiteY174" fmla="*/ 847262 h 6858000"/>
              <a:gd name="connsiteX175" fmla="*/ 2052764 w 12192000"/>
              <a:gd name="connsiteY175" fmla="*/ 784246 h 6858000"/>
              <a:gd name="connsiteX176" fmla="*/ 2260619 w 12192000"/>
              <a:gd name="connsiteY176" fmla="*/ 784246 h 6858000"/>
              <a:gd name="connsiteX177" fmla="*/ 2250391 w 12192000"/>
              <a:gd name="connsiteY177" fmla="*/ 784246 h 6858000"/>
              <a:gd name="connsiteX178" fmla="*/ 2181766 w 12192000"/>
              <a:gd name="connsiteY178" fmla="*/ 801072 h 6858000"/>
              <a:gd name="connsiteX179" fmla="*/ 2162300 w 12192000"/>
              <a:gd name="connsiteY179" fmla="*/ 862110 h 6858000"/>
              <a:gd name="connsiteX180" fmla="*/ 2162300 w 12192000"/>
              <a:gd name="connsiteY180" fmla="*/ 964718 h 6858000"/>
              <a:gd name="connsiteX181" fmla="*/ 2206840 w 12192000"/>
              <a:gd name="connsiteY181" fmla="*/ 964717 h 6858000"/>
              <a:gd name="connsiteX182" fmla="*/ 2206841 w 12192000"/>
              <a:gd name="connsiteY182" fmla="*/ 860790 h 6858000"/>
              <a:gd name="connsiteX183" fmla="*/ 2215089 w 12192000"/>
              <a:gd name="connsiteY183" fmla="*/ 830766 h 6858000"/>
              <a:gd name="connsiteX184" fmla="*/ 2246762 w 12192000"/>
              <a:gd name="connsiteY184" fmla="*/ 823177 h 6858000"/>
              <a:gd name="connsiteX185" fmla="*/ 2260619 w 12192000"/>
              <a:gd name="connsiteY185" fmla="*/ 823177 h 6858000"/>
              <a:gd name="connsiteX186" fmla="*/ 1786839 w 12192000"/>
              <a:gd name="connsiteY186" fmla="*/ 750263 h 6858000"/>
              <a:gd name="connsiteX187" fmla="*/ 1742299 w 12192000"/>
              <a:gd name="connsiteY187" fmla="*/ 750263 h 6858000"/>
              <a:gd name="connsiteX188" fmla="*/ 1742299 w 12192000"/>
              <a:gd name="connsiteY188" fmla="*/ 786885 h 6858000"/>
              <a:gd name="connsiteX189" fmla="*/ 1716895 w 12192000"/>
              <a:gd name="connsiteY189" fmla="*/ 786884 h 6858000"/>
              <a:gd name="connsiteX190" fmla="*/ 1716895 w 12192000"/>
              <a:gd name="connsiteY190" fmla="*/ 822188 h 6858000"/>
              <a:gd name="connsiteX191" fmla="*/ 1742299 w 12192000"/>
              <a:gd name="connsiteY191" fmla="*/ 822188 h 6858000"/>
              <a:gd name="connsiteX192" fmla="*/ 1742300 w 12192000"/>
              <a:gd name="connsiteY192" fmla="*/ 895102 h 6858000"/>
              <a:gd name="connsiteX193" fmla="*/ 1807626 w 12192000"/>
              <a:gd name="connsiteY193" fmla="*/ 965047 h 6858000"/>
              <a:gd name="connsiteX194" fmla="*/ 1836329 w 12192000"/>
              <a:gd name="connsiteY194" fmla="*/ 965048 h 6858000"/>
              <a:gd name="connsiteX195" fmla="*/ 1836329 w 12192000"/>
              <a:gd name="connsiteY195" fmla="*/ 926445 h 6858000"/>
              <a:gd name="connsiteX196" fmla="*/ 1817853 w 12192000"/>
              <a:gd name="connsiteY196" fmla="*/ 926446 h 6858000"/>
              <a:gd name="connsiteX197" fmla="*/ 1786840 w 12192000"/>
              <a:gd name="connsiteY197" fmla="*/ 892133 h 6858000"/>
              <a:gd name="connsiteX198" fmla="*/ 1786840 w 12192000"/>
              <a:gd name="connsiteY198" fmla="*/ 822188 h 6858000"/>
              <a:gd name="connsiteX199" fmla="*/ 1857444 w 12192000"/>
              <a:gd name="connsiteY199" fmla="*/ 822188 h 6858000"/>
              <a:gd name="connsiteX200" fmla="*/ 1857444 w 12192000"/>
              <a:gd name="connsiteY200" fmla="*/ 895103 h 6858000"/>
              <a:gd name="connsiteX201" fmla="*/ 1922770 w 12192000"/>
              <a:gd name="connsiteY201" fmla="*/ 965047 h 6858000"/>
              <a:gd name="connsiteX202" fmla="*/ 1951474 w 12192000"/>
              <a:gd name="connsiteY202" fmla="*/ 965048 h 6858000"/>
              <a:gd name="connsiteX203" fmla="*/ 1951474 w 12192000"/>
              <a:gd name="connsiteY203" fmla="*/ 926445 h 6858000"/>
              <a:gd name="connsiteX204" fmla="*/ 1932998 w 12192000"/>
              <a:gd name="connsiteY204" fmla="*/ 926446 h 6858000"/>
              <a:gd name="connsiteX205" fmla="*/ 1901985 w 12192000"/>
              <a:gd name="connsiteY205" fmla="*/ 892133 h 6858000"/>
              <a:gd name="connsiteX206" fmla="*/ 1901985 w 12192000"/>
              <a:gd name="connsiteY206" fmla="*/ 822188 h 6858000"/>
              <a:gd name="connsiteX207" fmla="*/ 1950485 w 12192000"/>
              <a:gd name="connsiteY207" fmla="*/ 822187 h 6858000"/>
              <a:gd name="connsiteX208" fmla="*/ 1950485 w 12192000"/>
              <a:gd name="connsiteY208" fmla="*/ 786885 h 6858000"/>
              <a:gd name="connsiteX209" fmla="*/ 1901985 w 12192000"/>
              <a:gd name="connsiteY209" fmla="*/ 786885 h 6858000"/>
              <a:gd name="connsiteX210" fmla="*/ 1901985 w 12192000"/>
              <a:gd name="connsiteY210" fmla="*/ 750263 h 6858000"/>
              <a:gd name="connsiteX211" fmla="*/ 1857444 w 12192000"/>
              <a:gd name="connsiteY211" fmla="*/ 750263 h 6858000"/>
              <a:gd name="connsiteX212" fmla="*/ 1857444 w 12192000"/>
              <a:gd name="connsiteY212" fmla="*/ 786885 h 6858000"/>
              <a:gd name="connsiteX213" fmla="*/ 1786840 w 12192000"/>
              <a:gd name="connsiteY213" fmla="*/ 786885 h 6858000"/>
              <a:gd name="connsiteX214" fmla="*/ 1347045 w 12192000"/>
              <a:gd name="connsiteY214" fmla="*/ 745644 h 6858000"/>
              <a:gd name="connsiteX215" fmla="*/ 1347044 w 12192000"/>
              <a:gd name="connsiteY215" fmla="*/ 964717 h 6858000"/>
              <a:gd name="connsiteX216" fmla="*/ 1391255 w 12192000"/>
              <a:gd name="connsiteY216" fmla="*/ 964717 h 6858000"/>
              <a:gd name="connsiteX217" fmla="*/ 1391255 w 12192000"/>
              <a:gd name="connsiteY217" fmla="*/ 903350 h 6858000"/>
              <a:gd name="connsiteX218" fmla="*/ 1439425 w 12192000"/>
              <a:gd name="connsiteY218" fmla="*/ 903350 h 6858000"/>
              <a:gd name="connsiteX219" fmla="*/ 1518608 w 12192000"/>
              <a:gd name="connsiteY219" fmla="*/ 835385 h 6858000"/>
              <a:gd name="connsiteX220" fmla="*/ 1518608 w 12192000"/>
              <a:gd name="connsiteY220" fmla="*/ 813609 h 6858000"/>
              <a:gd name="connsiteX221" fmla="*/ 1432166 w 12192000"/>
              <a:gd name="connsiteY221" fmla="*/ 745644 h 6858000"/>
              <a:gd name="connsiteX222" fmla="*/ 943872 w 12192000"/>
              <a:gd name="connsiteY222" fmla="*/ 657224 h 6858000"/>
              <a:gd name="connsiteX223" fmla="*/ 658813 w 12192000"/>
              <a:gd name="connsiteY223" fmla="*/ 820869 h 6858000"/>
              <a:gd name="connsiteX224" fmla="*/ 658812 w 12192000"/>
              <a:gd name="connsiteY224" fmla="*/ 1148159 h 6858000"/>
              <a:gd name="connsiteX225" fmla="*/ 737666 w 12192000"/>
              <a:gd name="connsiteY225" fmla="*/ 1193359 h 6858000"/>
              <a:gd name="connsiteX226" fmla="*/ 737666 w 12192000"/>
              <a:gd name="connsiteY226" fmla="*/ 866069 h 6858000"/>
              <a:gd name="connsiteX227" fmla="*/ 943871 w 12192000"/>
              <a:gd name="connsiteY227" fmla="*/ 747625 h 6858000"/>
              <a:gd name="connsiteX228" fmla="*/ 1149747 w 12192000"/>
              <a:gd name="connsiteY228" fmla="*/ 866069 h 6858000"/>
              <a:gd name="connsiteX229" fmla="*/ 1149747 w 12192000"/>
              <a:gd name="connsiteY229" fmla="*/ 1011897 h 6858000"/>
              <a:gd name="connsiteX230" fmla="*/ 1228600 w 12192000"/>
              <a:gd name="connsiteY230" fmla="*/ 966698 h 6858000"/>
              <a:gd name="connsiteX231" fmla="*/ 1228600 w 12192000"/>
              <a:gd name="connsiteY231" fmla="*/ 820869 h 6858000"/>
              <a:gd name="connsiteX232" fmla="*/ 0 w 12192000"/>
              <a:gd name="connsiteY232" fmla="*/ 0 h 6858000"/>
              <a:gd name="connsiteX233" fmla="*/ 12192000 w 12192000"/>
              <a:gd name="connsiteY233" fmla="*/ 0 h 6858000"/>
              <a:gd name="connsiteX234" fmla="*/ 12192000 w 12192000"/>
              <a:gd name="connsiteY234" fmla="*/ 6858000 h 6858000"/>
              <a:gd name="connsiteX235" fmla="*/ 0 w 12192000"/>
              <a:gd name="connsiteY2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6858000">
                <a:moveTo>
                  <a:pt x="1697430" y="1144530"/>
                </a:moveTo>
                <a:cubicBezTo>
                  <a:pt x="1721184" y="1144529"/>
                  <a:pt x="1730422" y="1151128"/>
                  <a:pt x="1730422" y="1167954"/>
                </a:cubicBezTo>
                <a:lnTo>
                  <a:pt x="1730422" y="1170594"/>
                </a:lnTo>
                <a:cubicBezTo>
                  <a:pt x="1730422" y="1184781"/>
                  <a:pt x="1718215" y="1194679"/>
                  <a:pt x="1697429" y="1194678"/>
                </a:cubicBezTo>
                <a:cubicBezTo>
                  <a:pt x="1675983" y="1194678"/>
                  <a:pt x="1665096" y="1186760"/>
                  <a:pt x="1665096" y="1170924"/>
                </a:cubicBezTo>
                <a:lnTo>
                  <a:pt x="1665097" y="1167954"/>
                </a:lnTo>
                <a:cubicBezTo>
                  <a:pt x="1665096" y="1151458"/>
                  <a:pt x="1674334" y="1144529"/>
                  <a:pt x="1697430" y="1144530"/>
                </a:cubicBezTo>
                <a:close/>
                <a:moveTo>
                  <a:pt x="2358608" y="1081512"/>
                </a:moveTo>
                <a:cubicBezTo>
                  <a:pt x="2380712" y="1081513"/>
                  <a:pt x="2391600" y="1091741"/>
                  <a:pt x="2391600" y="1111866"/>
                </a:cubicBezTo>
                <a:lnTo>
                  <a:pt x="2391601" y="1156736"/>
                </a:lnTo>
                <a:cubicBezTo>
                  <a:pt x="2391601" y="1176863"/>
                  <a:pt x="2380713" y="1187090"/>
                  <a:pt x="2358607" y="1187090"/>
                </a:cubicBezTo>
                <a:cubicBezTo>
                  <a:pt x="2336502" y="1187091"/>
                  <a:pt x="2325615" y="1176863"/>
                  <a:pt x="2325615" y="1156737"/>
                </a:cubicBezTo>
                <a:lnTo>
                  <a:pt x="2325614" y="1111866"/>
                </a:lnTo>
                <a:cubicBezTo>
                  <a:pt x="2325614" y="1091741"/>
                  <a:pt x="2336502" y="1081513"/>
                  <a:pt x="2358608" y="1081512"/>
                </a:cubicBezTo>
                <a:close/>
                <a:moveTo>
                  <a:pt x="1228600" y="1057427"/>
                </a:moveTo>
                <a:lnTo>
                  <a:pt x="943871" y="1221402"/>
                </a:lnTo>
                <a:lnTo>
                  <a:pt x="815858" y="1147828"/>
                </a:lnTo>
                <a:lnTo>
                  <a:pt x="815858" y="1238559"/>
                </a:lnTo>
                <a:lnTo>
                  <a:pt x="943871" y="1311803"/>
                </a:lnTo>
                <a:lnTo>
                  <a:pt x="1228600" y="1148158"/>
                </a:lnTo>
                <a:close/>
                <a:moveTo>
                  <a:pt x="1905285" y="1042911"/>
                </a:moveTo>
                <a:lnTo>
                  <a:pt x="1895057" y="1042911"/>
                </a:lnTo>
                <a:cubicBezTo>
                  <a:pt x="1862394" y="1042581"/>
                  <a:pt x="1839629" y="1048190"/>
                  <a:pt x="1826761" y="1059737"/>
                </a:cubicBezTo>
                <a:cubicBezTo>
                  <a:pt x="1813894" y="1071285"/>
                  <a:pt x="1807296" y="1091411"/>
                  <a:pt x="1807296" y="1120774"/>
                </a:cubicBezTo>
                <a:lnTo>
                  <a:pt x="1807296" y="1223382"/>
                </a:lnTo>
                <a:lnTo>
                  <a:pt x="1851506" y="1223382"/>
                </a:lnTo>
                <a:lnTo>
                  <a:pt x="1851506" y="1119454"/>
                </a:lnTo>
                <a:cubicBezTo>
                  <a:pt x="1851506" y="1104607"/>
                  <a:pt x="1854145" y="1094380"/>
                  <a:pt x="1859754" y="1089430"/>
                </a:cubicBezTo>
                <a:cubicBezTo>
                  <a:pt x="1865363" y="1084482"/>
                  <a:pt x="1875921" y="1081843"/>
                  <a:pt x="1891429" y="1081842"/>
                </a:cubicBezTo>
                <a:lnTo>
                  <a:pt x="1905285" y="1081842"/>
                </a:lnTo>
                <a:close/>
                <a:moveTo>
                  <a:pt x="2545347" y="1042581"/>
                </a:moveTo>
                <a:cubicBezTo>
                  <a:pt x="2493548" y="1042581"/>
                  <a:pt x="2468143" y="1066666"/>
                  <a:pt x="2468143" y="1106258"/>
                </a:cubicBezTo>
                <a:lnTo>
                  <a:pt x="2468142" y="1223052"/>
                </a:lnTo>
                <a:lnTo>
                  <a:pt x="2512354" y="1223051"/>
                </a:lnTo>
                <a:lnTo>
                  <a:pt x="2512354" y="1111206"/>
                </a:lnTo>
                <a:cubicBezTo>
                  <a:pt x="2512354" y="1091410"/>
                  <a:pt x="2523241" y="1081513"/>
                  <a:pt x="2545347" y="1081513"/>
                </a:cubicBezTo>
                <a:cubicBezTo>
                  <a:pt x="2567452" y="1081512"/>
                  <a:pt x="2578339" y="1091411"/>
                  <a:pt x="2578340" y="1111206"/>
                </a:cubicBezTo>
                <a:lnTo>
                  <a:pt x="2578340" y="1223052"/>
                </a:lnTo>
                <a:lnTo>
                  <a:pt x="2622550" y="1223051"/>
                </a:lnTo>
                <a:lnTo>
                  <a:pt x="2622550" y="1106258"/>
                </a:lnTo>
                <a:cubicBezTo>
                  <a:pt x="2622550" y="1066666"/>
                  <a:pt x="2597475" y="1042581"/>
                  <a:pt x="2545347" y="1042581"/>
                </a:cubicBezTo>
                <a:close/>
                <a:moveTo>
                  <a:pt x="1698749" y="1042581"/>
                </a:moveTo>
                <a:cubicBezTo>
                  <a:pt x="1648930" y="1042581"/>
                  <a:pt x="1626824" y="1061717"/>
                  <a:pt x="1626824" y="1101309"/>
                </a:cubicBezTo>
                <a:lnTo>
                  <a:pt x="1668726" y="1101308"/>
                </a:lnTo>
                <a:cubicBezTo>
                  <a:pt x="1668726" y="1087121"/>
                  <a:pt x="1678953" y="1079533"/>
                  <a:pt x="1699408" y="1079533"/>
                </a:cubicBezTo>
                <a:cubicBezTo>
                  <a:pt x="1720524" y="1079533"/>
                  <a:pt x="1730422" y="1090421"/>
                  <a:pt x="1730422" y="1107907"/>
                </a:cubicBezTo>
                <a:lnTo>
                  <a:pt x="1730422" y="1122424"/>
                </a:lnTo>
                <a:cubicBezTo>
                  <a:pt x="1719534" y="1118464"/>
                  <a:pt x="1705348" y="1116485"/>
                  <a:pt x="1688521" y="1116485"/>
                </a:cubicBezTo>
                <a:cubicBezTo>
                  <a:pt x="1643650" y="1116486"/>
                  <a:pt x="1620886" y="1133641"/>
                  <a:pt x="1620886" y="1167954"/>
                </a:cubicBezTo>
                <a:lnTo>
                  <a:pt x="1620886" y="1169934"/>
                </a:lnTo>
                <a:cubicBezTo>
                  <a:pt x="1620885" y="1206226"/>
                  <a:pt x="1648269" y="1225692"/>
                  <a:pt x="1693140" y="1225693"/>
                </a:cubicBezTo>
                <a:lnTo>
                  <a:pt x="1699738" y="1225693"/>
                </a:lnTo>
                <a:cubicBezTo>
                  <a:pt x="1745598" y="1225692"/>
                  <a:pt x="1774633" y="1204577"/>
                  <a:pt x="1774633" y="1165645"/>
                </a:cubicBezTo>
                <a:lnTo>
                  <a:pt x="1774633" y="1104938"/>
                </a:lnTo>
                <a:cubicBezTo>
                  <a:pt x="1774963" y="1066666"/>
                  <a:pt x="1750877" y="1042581"/>
                  <a:pt x="1705017" y="1042581"/>
                </a:cubicBezTo>
                <a:close/>
                <a:moveTo>
                  <a:pt x="2358608" y="1042581"/>
                </a:moveTo>
                <a:cubicBezTo>
                  <a:pt x="2333203" y="1042581"/>
                  <a:pt x="2314067" y="1048520"/>
                  <a:pt x="2300869" y="1060397"/>
                </a:cubicBezTo>
                <a:cubicBezTo>
                  <a:pt x="2287672" y="1072274"/>
                  <a:pt x="2280744" y="1087781"/>
                  <a:pt x="2280744" y="1106258"/>
                </a:cubicBezTo>
                <a:lnTo>
                  <a:pt x="2280744" y="1162675"/>
                </a:lnTo>
                <a:cubicBezTo>
                  <a:pt x="2280744" y="1199627"/>
                  <a:pt x="2307798" y="1225692"/>
                  <a:pt x="2358278" y="1225692"/>
                </a:cubicBezTo>
                <a:cubicBezTo>
                  <a:pt x="2383351" y="1225693"/>
                  <a:pt x="2402488" y="1219753"/>
                  <a:pt x="2416015" y="1207876"/>
                </a:cubicBezTo>
                <a:cubicBezTo>
                  <a:pt x="2429212" y="1195999"/>
                  <a:pt x="2436140" y="1180822"/>
                  <a:pt x="2436141" y="1162675"/>
                </a:cubicBezTo>
                <a:lnTo>
                  <a:pt x="2436141" y="1106258"/>
                </a:lnTo>
                <a:cubicBezTo>
                  <a:pt x="2436471" y="1088111"/>
                  <a:pt x="2429542" y="1072604"/>
                  <a:pt x="2416345" y="1060397"/>
                </a:cubicBezTo>
                <a:cubicBezTo>
                  <a:pt x="2403148" y="1048520"/>
                  <a:pt x="2383683" y="1042581"/>
                  <a:pt x="2358608" y="1042581"/>
                </a:cubicBezTo>
                <a:close/>
                <a:moveTo>
                  <a:pt x="2180445" y="1042581"/>
                </a:moveTo>
                <a:cubicBezTo>
                  <a:pt x="2132275" y="1042581"/>
                  <a:pt x="2107201" y="1063037"/>
                  <a:pt x="2107202" y="1097019"/>
                </a:cubicBezTo>
                <a:lnTo>
                  <a:pt x="2107201" y="1099659"/>
                </a:lnTo>
                <a:cubicBezTo>
                  <a:pt x="2107201" y="1114836"/>
                  <a:pt x="2113139" y="1126713"/>
                  <a:pt x="2119738" y="1133312"/>
                </a:cubicBezTo>
                <a:cubicBezTo>
                  <a:pt x="2123038" y="1136611"/>
                  <a:pt x="2127987" y="1139580"/>
                  <a:pt x="2134255" y="1142220"/>
                </a:cubicBezTo>
                <a:cubicBezTo>
                  <a:pt x="2147783" y="1148158"/>
                  <a:pt x="2152072" y="1148489"/>
                  <a:pt x="2167908" y="1151458"/>
                </a:cubicBezTo>
                <a:cubicBezTo>
                  <a:pt x="2191334" y="1155417"/>
                  <a:pt x="2211129" y="1157396"/>
                  <a:pt x="2211130" y="1173233"/>
                </a:cubicBezTo>
                <a:cubicBezTo>
                  <a:pt x="2211129" y="1186761"/>
                  <a:pt x="2200572" y="1193359"/>
                  <a:pt x="2179787" y="1193358"/>
                </a:cubicBezTo>
                <a:cubicBezTo>
                  <a:pt x="2159000" y="1193359"/>
                  <a:pt x="2148772" y="1186431"/>
                  <a:pt x="2148772" y="1172244"/>
                </a:cubicBezTo>
                <a:lnTo>
                  <a:pt x="2148772" y="1168615"/>
                </a:lnTo>
                <a:lnTo>
                  <a:pt x="2105552" y="1168614"/>
                </a:lnTo>
                <a:lnTo>
                  <a:pt x="2105552" y="1177193"/>
                </a:lnTo>
                <a:cubicBezTo>
                  <a:pt x="2105552" y="1207216"/>
                  <a:pt x="2131286" y="1225692"/>
                  <a:pt x="2180776" y="1225692"/>
                </a:cubicBezTo>
                <a:cubicBezTo>
                  <a:pt x="2228615" y="1225692"/>
                  <a:pt x="2255670" y="1205567"/>
                  <a:pt x="2255670" y="1170264"/>
                </a:cubicBezTo>
                <a:lnTo>
                  <a:pt x="2255670" y="1166964"/>
                </a:lnTo>
                <a:cubicBezTo>
                  <a:pt x="2255670" y="1152777"/>
                  <a:pt x="2250062" y="1141890"/>
                  <a:pt x="2243133" y="1135291"/>
                </a:cubicBezTo>
                <a:cubicBezTo>
                  <a:pt x="2239173" y="1132322"/>
                  <a:pt x="2234554" y="1129682"/>
                  <a:pt x="2228945" y="1127373"/>
                </a:cubicBezTo>
                <a:cubicBezTo>
                  <a:pt x="2217068" y="1122755"/>
                  <a:pt x="2209480" y="1121105"/>
                  <a:pt x="2196282" y="1118795"/>
                </a:cubicBezTo>
                <a:cubicBezTo>
                  <a:pt x="2194633" y="1118465"/>
                  <a:pt x="2191334" y="1117805"/>
                  <a:pt x="2186715" y="1117145"/>
                </a:cubicBezTo>
                <a:cubicBezTo>
                  <a:pt x="2177477" y="1115825"/>
                  <a:pt x="2176157" y="1115495"/>
                  <a:pt x="2169228" y="1113516"/>
                </a:cubicBezTo>
                <a:cubicBezTo>
                  <a:pt x="2162300" y="1111866"/>
                  <a:pt x="2160320" y="1110217"/>
                  <a:pt x="2156691" y="1107247"/>
                </a:cubicBezTo>
                <a:cubicBezTo>
                  <a:pt x="2152732" y="1104278"/>
                  <a:pt x="2151742" y="1100648"/>
                  <a:pt x="2151743" y="1095700"/>
                </a:cubicBezTo>
                <a:cubicBezTo>
                  <a:pt x="2151742" y="1082503"/>
                  <a:pt x="2161639" y="1075904"/>
                  <a:pt x="2181436" y="1075904"/>
                </a:cubicBezTo>
                <a:cubicBezTo>
                  <a:pt x="2201231" y="1075904"/>
                  <a:pt x="2210800" y="1082502"/>
                  <a:pt x="2210799" y="1096029"/>
                </a:cubicBezTo>
                <a:lnTo>
                  <a:pt x="2210800" y="1099988"/>
                </a:lnTo>
                <a:lnTo>
                  <a:pt x="2254021" y="1099989"/>
                </a:lnTo>
                <a:lnTo>
                  <a:pt x="2254020" y="1093390"/>
                </a:lnTo>
                <a:cubicBezTo>
                  <a:pt x="2254020" y="1061717"/>
                  <a:pt x="2228945" y="1042581"/>
                  <a:pt x="2180445" y="1042581"/>
                </a:cubicBezTo>
                <a:close/>
                <a:moveTo>
                  <a:pt x="1425898" y="1001340"/>
                </a:moveTo>
                <a:cubicBezTo>
                  <a:pt x="1369150" y="1001340"/>
                  <a:pt x="1340117" y="1031033"/>
                  <a:pt x="1340117" y="1079863"/>
                </a:cubicBezTo>
                <a:lnTo>
                  <a:pt x="1340117" y="1147828"/>
                </a:lnTo>
                <a:cubicBezTo>
                  <a:pt x="1340117" y="1196988"/>
                  <a:pt x="1368491" y="1226351"/>
                  <a:pt x="1425568" y="1226351"/>
                </a:cubicBezTo>
                <a:cubicBezTo>
                  <a:pt x="1481986" y="1226352"/>
                  <a:pt x="1510359" y="1196988"/>
                  <a:pt x="1510360" y="1147829"/>
                </a:cubicBezTo>
                <a:lnTo>
                  <a:pt x="1510360" y="1136941"/>
                </a:lnTo>
                <a:lnTo>
                  <a:pt x="1466810" y="1136941"/>
                </a:lnTo>
                <a:lnTo>
                  <a:pt x="1466810" y="1148488"/>
                </a:lnTo>
                <a:cubicBezTo>
                  <a:pt x="1466809" y="1173893"/>
                  <a:pt x="1453282" y="1186760"/>
                  <a:pt x="1425899" y="1186760"/>
                </a:cubicBezTo>
                <a:cubicBezTo>
                  <a:pt x="1398514" y="1186760"/>
                  <a:pt x="1384657" y="1172903"/>
                  <a:pt x="1384658" y="1145519"/>
                </a:cubicBezTo>
                <a:lnTo>
                  <a:pt x="1384657" y="1083823"/>
                </a:lnTo>
                <a:cubicBezTo>
                  <a:pt x="1384658" y="1055448"/>
                  <a:pt x="1398514" y="1041262"/>
                  <a:pt x="1425898" y="1041261"/>
                </a:cubicBezTo>
                <a:cubicBezTo>
                  <a:pt x="1453282" y="1041261"/>
                  <a:pt x="1466810" y="1054458"/>
                  <a:pt x="1466809" y="1080853"/>
                </a:cubicBezTo>
                <a:lnTo>
                  <a:pt x="1466809" y="1091080"/>
                </a:lnTo>
                <a:lnTo>
                  <a:pt x="1510360" y="1091081"/>
                </a:lnTo>
                <a:lnTo>
                  <a:pt x="1510360" y="1080193"/>
                </a:lnTo>
                <a:cubicBezTo>
                  <a:pt x="1510360" y="1031034"/>
                  <a:pt x="1482316" y="1001340"/>
                  <a:pt x="1425898" y="1001340"/>
                </a:cubicBezTo>
                <a:close/>
                <a:moveTo>
                  <a:pt x="1930029" y="998371"/>
                </a:moveTo>
                <a:lnTo>
                  <a:pt x="1930029" y="1223382"/>
                </a:lnTo>
                <a:lnTo>
                  <a:pt x="1974239" y="1223382"/>
                </a:lnTo>
                <a:lnTo>
                  <a:pt x="1974239" y="1148489"/>
                </a:lnTo>
                <a:lnTo>
                  <a:pt x="2002613" y="1148488"/>
                </a:lnTo>
                <a:lnTo>
                  <a:pt x="2042864" y="1223383"/>
                </a:lnTo>
                <a:lnTo>
                  <a:pt x="2094004" y="1223382"/>
                </a:lnTo>
                <a:lnTo>
                  <a:pt x="2041545" y="1131661"/>
                </a:lnTo>
                <a:lnTo>
                  <a:pt x="2091364" y="1045551"/>
                </a:lnTo>
                <a:lnTo>
                  <a:pt x="2041545" y="1045550"/>
                </a:lnTo>
                <a:lnTo>
                  <a:pt x="2003933" y="1111206"/>
                </a:lnTo>
                <a:lnTo>
                  <a:pt x="1974240" y="1111207"/>
                </a:lnTo>
                <a:lnTo>
                  <a:pt x="1974240" y="998371"/>
                </a:lnTo>
                <a:close/>
                <a:moveTo>
                  <a:pt x="1589212" y="998370"/>
                </a:moveTo>
                <a:lnTo>
                  <a:pt x="1545002" y="998371"/>
                </a:lnTo>
                <a:lnTo>
                  <a:pt x="1545001" y="1223382"/>
                </a:lnTo>
                <a:lnTo>
                  <a:pt x="1589212" y="1223382"/>
                </a:lnTo>
                <a:close/>
                <a:moveTo>
                  <a:pt x="944819" y="853440"/>
                </a:moveTo>
                <a:cubicBezTo>
                  <a:pt x="927804" y="853314"/>
                  <a:pt x="910484" y="856521"/>
                  <a:pt x="893776" y="863442"/>
                </a:cubicBezTo>
                <a:cubicBezTo>
                  <a:pt x="826942" y="891126"/>
                  <a:pt x="795205" y="967748"/>
                  <a:pt x="822889" y="1034583"/>
                </a:cubicBezTo>
                <a:cubicBezTo>
                  <a:pt x="850573" y="1101417"/>
                  <a:pt x="927195" y="1133154"/>
                  <a:pt x="994029" y="1105470"/>
                </a:cubicBezTo>
                <a:cubicBezTo>
                  <a:pt x="1060864" y="1077786"/>
                  <a:pt x="1092601" y="1001163"/>
                  <a:pt x="1064917" y="934329"/>
                </a:cubicBezTo>
                <a:cubicBezTo>
                  <a:pt x="1044153" y="884203"/>
                  <a:pt x="995863" y="853820"/>
                  <a:pt x="944819" y="853440"/>
                </a:cubicBezTo>
                <a:close/>
                <a:moveTo>
                  <a:pt x="1620226" y="822847"/>
                </a:moveTo>
                <a:cubicBezTo>
                  <a:pt x="1642331" y="822848"/>
                  <a:pt x="1653219" y="833076"/>
                  <a:pt x="1653218" y="853201"/>
                </a:cubicBezTo>
                <a:lnTo>
                  <a:pt x="1653219" y="898072"/>
                </a:lnTo>
                <a:cubicBezTo>
                  <a:pt x="1653219" y="918198"/>
                  <a:pt x="1642331" y="928426"/>
                  <a:pt x="1620225" y="928425"/>
                </a:cubicBezTo>
                <a:cubicBezTo>
                  <a:pt x="1598121" y="928426"/>
                  <a:pt x="1587233" y="918198"/>
                  <a:pt x="1587233" y="898072"/>
                </a:cubicBezTo>
                <a:lnTo>
                  <a:pt x="1587232" y="853201"/>
                </a:lnTo>
                <a:cubicBezTo>
                  <a:pt x="1587232" y="833075"/>
                  <a:pt x="1598120" y="822848"/>
                  <a:pt x="1620226" y="822847"/>
                </a:cubicBezTo>
                <a:close/>
                <a:moveTo>
                  <a:pt x="2052763" y="820209"/>
                </a:moveTo>
                <a:cubicBezTo>
                  <a:pt x="2075858" y="820208"/>
                  <a:pt x="2087736" y="830106"/>
                  <a:pt x="2087736" y="849902"/>
                </a:cubicBezTo>
                <a:lnTo>
                  <a:pt x="2087736" y="859140"/>
                </a:lnTo>
                <a:lnTo>
                  <a:pt x="2017460" y="859140"/>
                </a:lnTo>
                <a:lnTo>
                  <a:pt x="2017460" y="850232"/>
                </a:lnTo>
                <a:cubicBezTo>
                  <a:pt x="2017460" y="830106"/>
                  <a:pt x="2029338" y="820208"/>
                  <a:pt x="2052763" y="820209"/>
                </a:cubicBezTo>
                <a:close/>
                <a:moveTo>
                  <a:pt x="1391255" y="784576"/>
                </a:moveTo>
                <a:lnTo>
                  <a:pt x="1431837" y="784576"/>
                </a:lnTo>
                <a:cubicBezTo>
                  <a:pt x="1460211" y="784575"/>
                  <a:pt x="1474067" y="798103"/>
                  <a:pt x="1474068" y="818228"/>
                </a:cubicBezTo>
                <a:lnTo>
                  <a:pt x="1474067" y="830105"/>
                </a:lnTo>
                <a:cubicBezTo>
                  <a:pt x="1474067" y="850231"/>
                  <a:pt x="1460210" y="863758"/>
                  <a:pt x="1431836" y="863759"/>
                </a:cubicBezTo>
                <a:lnTo>
                  <a:pt x="1391255" y="863759"/>
                </a:lnTo>
                <a:close/>
                <a:moveTo>
                  <a:pt x="1619896" y="784246"/>
                </a:moveTo>
                <a:cubicBezTo>
                  <a:pt x="1594492" y="784246"/>
                  <a:pt x="1575686" y="790185"/>
                  <a:pt x="1562159" y="802062"/>
                </a:cubicBezTo>
                <a:cubicBezTo>
                  <a:pt x="1548961" y="813940"/>
                  <a:pt x="1542033" y="829446"/>
                  <a:pt x="1542032" y="847922"/>
                </a:cubicBezTo>
                <a:lnTo>
                  <a:pt x="1542033" y="904341"/>
                </a:lnTo>
                <a:cubicBezTo>
                  <a:pt x="1542033" y="941623"/>
                  <a:pt x="1569087" y="967357"/>
                  <a:pt x="1619566" y="967357"/>
                </a:cubicBezTo>
                <a:cubicBezTo>
                  <a:pt x="1644640" y="967357"/>
                  <a:pt x="1663776" y="961419"/>
                  <a:pt x="1677303" y="949541"/>
                </a:cubicBezTo>
                <a:cubicBezTo>
                  <a:pt x="1691160" y="937664"/>
                  <a:pt x="1697759" y="922816"/>
                  <a:pt x="1697759" y="904341"/>
                </a:cubicBezTo>
                <a:lnTo>
                  <a:pt x="1697759" y="847922"/>
                </a:lnTo>
                <a:cubicBezTo>
                  <a:pt x="1697759" y="829446"/>
                  <a:pt x="1691160" y="813939"/>
                  <a:pt x="1677633" y="802062"/>
                </a:cubicBezTo>
                <a:cubicBezTo>
                  <a:pt x="1664437" y="790185"/>
                  <a:pt x="1644971" y="784246"/>
                  <a:pt x="1619896" y="784246"/>
                </a:cubicBezTo>
                <a:close/>
                <a:moveTo>
                  <a:pt x="2052764" y="784246"/>
                </a:moveTo>
                <a:cubicBezTo>
                  <a:pt x="2001294" y="784246"/>
                  <a:pt x="1974569" y="808661"/>
                  <a:pt x="1974570" y="847262"/>
                </a:cubicBezTo>
                <a:lnTo>
                  <a:pt x="1974570" y="905000"/>
                </a:lnTo>
                <a:cubicBezTo>
                  <a:pt x="1974570" y="943601"/>
                  <a:pt x="2000964" y="967357"/>
                  <a:pt x="2052763" y="967357"/>
                </a:cubicBezTo>
                <a:cubicBezTo>
                  <a:pt x="2104233" y="967357"/>
                  <a:pt x="2130627" y="945582"/>
                  <a:pt x="2130627" y="914239"/>
                </a:cubicBezTo>
                <a:lnTo>
                  <a:pt x="2130627" y="908300"/>
                </a:lnTo>
                <a:lnTo>
                  <a:pt x="2087736" y="908300"/>
                </a:lnTo>
                <a:lnTo>
                  <a:pt x="2087736" y="909619"/>
                </a:lnTo>
                <a:cubicBezTo>
                  <a:pt x="2087736" y="923806"/>
                  <a:pt x="2076188" y="931395"/>
                  <a:pt x="2053093" y="931395"/>
                </a:cubicBezTo>
                <a:cubicBezTo>
                  <a:pt x="2029339" y="931395"/>
                  <a:pt x="2017461" y="921497"/>
                  <a:pt x="2017461" y="901701"/>
                </a:cubicBezTo>
                <a:lnTo>
                  <a:pt x="2017461" y="887514"/>
                </a:lnTo>
                <a:lnTo>
                  <a:pt x="2130626" y="887514"/>
                </a:lnTo>
                <a:lnTo>
                  <a:pt x="2130627" y="847262"/>
                </a:lnTo>
                <a:cubicBezTo>
                  <a:pt x="2130627" y="807670"/>
                  <a:pt x="2104233" y="784246"/>
                  <a:pt x="2052764" y="784246"/>
                </a:cubicBezTo>
                <a:close/>
                <a:moveTo>
                  <a:pt x="2260619" y="784246"/>
                </a:moveTo>
                <a:lnTo>
                  <a:pt x="2250391" y="784246"/>
                </a:lnTo>
                <a:cubicBezTo>
                  <a:pt x="2217398" y="784246"/>
                  <a:pt x="2194633" y="789525"/>
                  <a:pt x="2181766" y="801072"/>
                </a:cubicBezTo>
                <a:cubicBezTo>
                  <a:pt x="2168899" y="812620"/>
                  <a:pt x="2162300" y="832745"/>
                  <a:pt x="2162300" y="862110"/>
                </a:cubicBezTo>
                <a:lnTo>
                  <a:pt x="2162300" y="964718"/>
                </a:lnTo>
                <a:lnTo>
                  <a:pt x="2206840" y="964717"/>
                </a:lnTo>
                <a:lnTo>
                  <a:pt x="2206841" y="860790"/>
                </a:lnTo>
                <a:cubicBezTo>
                  <a:pt x="2206840" y="845943"/>
                  <a:pt x="2209480" y="835715"/>
                  <a:pt x="2215089" y="830766"/>
                </a:cubicBezTo>
                <a:cubicBezTo>
                  <a:pt x="2220697" y="825817"/>
                  <a:pt x="2231256" y="823177"/>
                  <a:pt x="2246762" y="823177"/>
                </a:cubicBezTo>
                <a:lnTo>
                  <a:pt x="2260619" y="823177"/>
                </a:lnTo>
                <a:close/>
                <a:moveTo>
                  <a:pt x="1786839" y="750263"/>
                </a:moveTo>
                <a:lnTo>
                  <a:pt x="1742299" y="750263"/>
                </a:lnTo>
                <a:lnTo>
                  <a:pt x="1742299" y="786885"/>
                </a:lnTo>
                <a:lnTo>
                  <a:pt x="1716895" y="786884"/>
                </a:lnTo>
                <a:lnTo>
                  <a:pt x="1716895" y="822188"/>
                </a:lnTo>
                <a:lnTo>
                  <a:pt x="1742299" y="822188"/>
                </a:lnTo>
                <a:lnTo>
                  <a:pt x="1742300" y="895102"/>
                </a:lnTo>
                <a:cubicBezTo>
                  <a:pt x="1742299" y="945252"/>
                  <a:pt x="1760445" y="965047"/>
                  <a:pt x="1807626" y="965047"/>
                </a:cubicBezTo>
                <a:lnTo>
                  <a:pt x="1836329" y="965048"/>
                </a:lnTo>
                <a:lnTo>
                  <a:pt x="1836329" y="926445"/>
                </a:lnTo>
                <a:lnTo>
                  <a:pt x="1817853" y="926446"/>
                </a:lnTo>
                <a:cubicBezTo>
                  <a:pt x="1794758" y="926445"/>
                  <a:pt x="1786840" y="919186"/>
                  <a:pt x="1786840" y="892133"/>
                </a:cubicBezTo>
                <a:lnTo>
                  <a:pt x="1786840" y="822188"/>
                </a:lnTo>
                <a:lnTo>
                  <a:pt x="1857444" y="822188"/>
                </a:lnTo>
                <a:lnTo>
                  <a:pt x="1857444" y="895103"/>
                </a:lnTo>
                <a:cubicBezTo>
                  <a:pt x="1857445" y="945252"/>
                  <a:pt x="1875591" y="965047"/>
                  <a:pt x="1922770" y="965047"/>
                </a:cubicBezTo>
                <a:lnTo>
                  <a:pt x="1951474" y="965048"/>
                </a:lnTo>
                <a:lnTo>
                  <a:pt x="1951474" y="926445"/>
                </a:lnTo>
                <a:lnTo>
                  <a:pt x="1932998" y="926446"/>
                </a:lnTo>
                <a:cubicBezTo>
                  <a:pt x="1909903" y="926445"/>
                  <a:pt x="1901984" y="919187"/>
                  <a:pt x="1901985" y="892133"/>
                </a:cubicBezTo>
                <a:lnTo>
                  <a:pt x="1901985" y="822188"/>
                </a:lnTo>
                <a:lnTo>
                  <a:pt x="1950485" y="822187"/>
                </a:lnTo>
                <a:lnTo>
                  <a:pt x="1950485" y="786885"/>
                </a:lnTo>
                <a:lnTo>
                  <a:pt x="1901985" y="786885"/>
                </a:lnTo>
                <a:lnTo>
                  <a:pt x="1901985" y="750263"/>
                </a:lnTo>
                <a:lnTo>
                  <a:pt x="1857444" y="750263"/>
                </a:lnTo>
                <a:lnTo>
                  <a:pt x="1857444" y="786885"/>
                </a:lnTo>
                <a:lnTo>
                  <a:pt x="1786840" y="786885"/>
                </a:lnTo>
                <a:close/>
                <a:moveTo>
                  <a:pt x="1347045" y="745644"/>
                </a:moveTo>
                <a:lnTo>
                  <a:pt x="1347044" y="964717"/>
                </a:lnTo>
                <a:lnTo>
                  <a:pt x="1391255" y="964717"/>
                </a:lnTo>
                <a:lnTo>
                  <a:pt x="1391255" y="903350"/>
                </a:lnTo>
                <a:lnTo>
                  <a:pt x="1439425" y="903350"/>
                </a:lnTo>
                <a:cubicBezTo>
                  <a:pt x="1491553" y="903350"/>
                  <a:pt x="1518608" y="875636"/>
                  <a:pt x="1518608" y="835385"/>
                </a:cubicBezTo>
                <a:lnTo>
                  <a:pt x="1518608" y="813609"/>
                </a:lnTo>
                <a:cubicBezTo>
                  <a:pt x="1518608" y="773689"/>
                  <a:pt x="1488583" y="745644"/>
                  <a:pt x="1432166" y="745644"/>
                </a:cubicBezTo>
                <a:close/>
                <a:moveTo>
                  <a:pt x="943872" y="657224"/>
                </a:moveTo>
                <a:lnTo>
                  <a:pt x="658813" y="820869"/>
                </a:lnTo>
                <a:lnTo>
                  <a:pt x="658812" y="1148159"/>
                </a:lnTo>
                <a:lnTo>
                  <a:pt x="737666" y="1193359"/>
                </a:lnTo>
                <a:lnTo>
                  <a:pt x="737666" y="866069"/>
                </a:lnTo>
                <a:lnTo>
                  <a:pt x="943871" y="747625"/>
                </a:lnTo>
                <a:lnTo>
                  <a:pt x="1149747" y="866069"/>
                </a:lnTo>
                <a:lnTo>
                  <a:pt x="1149747" y="1011897"/>
                </a:lnTo>
                <a:lnTo>
                  <a:pt x="1228600" y="966698"/>
                </a:lnTo>
                <a:lnTo>
                  <a:pt x="1228600" y="8208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6380E-15D6-31A5-282D-9FD854C3A7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8813" y="1906380"/>
            <a:ext cx="4090987" cy="257672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2E7BD0F-0FFF-6674-2A7D-18772D2BA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85525"/>
            <a:ext cx="33695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7" name="Date Placeholder 26">
            <a:extLst>
              <a:ext uri="{FF2B5EF4-FFF2-40B4-BE49-F238E27FC236}">
                <a16:creationId xmlns:a16="http://schemas.microsoft.com/office/drawing/2014/main" id="{26FEFA40-5D85-BA6C-F797-2347367DB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Testimoni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2887F-699E-79A8-7CCA-E68F718630C4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69EE26-7131-2458-92FF-7B1F32242A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8812 w 12192000"/>
              <a:gd name="connsiteY0" fmla="*/ 509809 h 6858000"/>
              <a:gd name="connsiteX1" fmla="*/ 493808 w 12192000"/>
              <a:gd name="connsiteY1" fmla="*/ 604836 h 6858000"/>
              <a:gd name="connsiteX2" fmla="*/ 419623 w 12192000"/>
              <a:gd name="connsiteY2" fmla="*/ 562199 h 6858000"/>
              <a:gd name="connsiteX3" fmla="*/ 419623 w 12192000"/>
              <a:gd name="connsiteY3" fmla="*/ 614778 h 6858000"/>
              <a:gd name="connsiteX4" fmla="*/ 493808 w 12192000"/>
              <a:gd name="connsiteY4" fmla="*/ 657225 h 6858000"/>
              <a:gd name="connsiteX5" fmla="*/ 658812 w 12192000"/>
              <a:gd name="connsiteY5" fmla="*/ 562390 h 6858000"/>
              <a:gd name="connsiteX6" fmla="*/ 494359 w 12192000"/>
              <a:gd name="connsiteY6" fmla="*/ 391597 h 6858000"/>
              <a:gd name="connsiteX7" fmla="*/ 464778 w 12192000"/>
              <a:gd name="connsiteY7" fmla="*/ 397393 h 6858000"/>
              <a:gd name="connsiteX8" fmla="*/ 423698 w 12192000"/>
              <a:gd name="connsiteY8" fmla="*/ 496572 h 6858000"/>
              <a:gd name="connsiteX9" fmla="*/ 522877 w 12192000"/>
              <a:gd name="connsiteY9" fmla="*/ 537652 h 6858000"/>
              <a:gd name="connsiteX10" fmla="*/ 563957 w 12192000"/>
              <a:gd name="connsiteY10" fmla="*/ 438473 h 6858000"/>
              <a:gd name="connsiteX11" fmla="*/ 494359 w 12192000"/>
              <a:gd name="connsiteY11" fmla="*/ 391597 h 6858000"/>
              <a:gd name="connsiteX12" fmla="*/ 493808 w 12192000"/>
              <a:gd name="connsiteY12" fmla="*/ 277886 h 6858000"/>
              <a:gd name="connsiteX13" fmla="*/ 328612 w 12192000"/>
              <a:gd name="connsiteY13" fmla="*/ 372721 h 6858000"/>
              <a:gd name="connsiteX14" fmla="*/ 328612 w 12192000"/>
              <a:gd name="connsiteY14" fmla="*/ 562389 h 6858000"/>
              <a:gd name="connsiteX15" fmla="*/ 374309 w 12192000"/>
              <a:gd name="connsiteY15" fmla="*/ 588584 h 6858000"/>
              <a:gd name="connsiteX16" fmla="*/ 374309 w 12192000"/>
              <a:gd name="connsiteY16" fmla="*/ 398915 h 6858000"/>
              <a:gd name="connsiteX17" fmla="*/ 493809 w 12192000"/>
              <a:gd name="connsiteY17" fmla="*/ 330275 h 6858000"/>
              <a:gd name="connsiteX18" fmla="*/ 613116 w 12192000"/>
              <a:gd name="connsiteY18" fmla="*/ 398915 h 6858000"/>
              <a:gd name="connsiteX19" fmla="*/ 613116 w 12192000"/>
              <a:gd name="connsiteY19" fmla="*/ 483425 h 6858000"/>
              <a:gd name="connsiteX20" fmla="*/ 658813 w 12192000"/>
              <a:gd name="connsiteY20" fmla="*/ 457231 h 6858000"/>
              <a:gd name="connsiteX21" fmla="*/ 658813 w 12192000"/>
              <a:gd name="connsiteY21" fmla="*/ 372720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58812" y="509809"/>
                </a:moveTo>
                <a:lnTo>
                  <a:pt x="493808" y="604836"/>
                </a:lnTo>
                <a:lnTo>
                  <a:pt x="419623" y="562199"/>
                </a:lnTo>
                <a:lnTo>
                  <a:pt x="419623" y="614778"/>
                </a:lnTo>
                <a:lnTo>
                  <a:pt x="493808" y="657225"/>
                </a:lnTo>
                <a:lnTo>
                  <a:pt x="658812" y="562390"/>
                </a:lnTo>
                <a:close/>
                <a:moveTo>
                  <a:pt x="494359" y="391597"/>
                </a:moveTo>
                <a:cubicBezTo>
                  <a:pt x="484498" y="391523"/>
                  <a:pt x="474461" y="393382"/>
                  <a:pt x="464778" y="397393"/>
                </a:cubicBezTo>
                <a:cubicBezTo>
                  <a:pt x="426047" y="413436"/>
                  <a:pt x="407654" y="457840"/>
                  <a:pt x="423698" y="496572"/>
                </a:cubicBezTo>
                <a:cubicBezTo>
                  <a:pt x="439741" y="535304"/>
                  <a:pt x="484145" y="553696"/>
                  <a:pt x="522877" y="537652"/>
                </a:cubicBezTo>
                <a:cubicBezTo>
                  <a:pt x="561608" y="521609"/>
                  <a:pt x="580001" y="477205"/>
                  <a:pt x="563957" y="438473"/>
                </a:cubicBezTo>
                <a:cubicBezTo>
                  <a:pt x="551924" y="409425"/>
                  <a:pt x="523939" y="391817"/>
                  <a:pt x="494359" y="391597"/>
                </a:cubicBezTo>
                <a:close/>
                <a:moveTo>
                  <a:pt x="493808" y="277886"/>
                </a:moveTo>
                <a:lnTo>
                  <a:pt x="328612" y="372721"/>
                </a:lnTo>
                <a:lnTo>
                  <a:pt x="328612" y="562389"/>
                </a:lnTo>
                <a:lnTo>
                  <a:pt x="374309" y="588584"/>
                </a:lnTo>
                <a:lnTo>
                  <a:pt x="374309" y="398915"/>
                </a:lnTo>
                <a:lnTo>
                  <a:pt x="493809" y="330275"/>
                </a:lnTo>
                <a:lnTo>
                  <a:pt x="613116" y="398915"/>
                </a:lnTo>
                <a:lnTo>
                  <a:pt x="613116" y="483425"/>
                </a:lnTo>
                <a:lnTo>
                  <a:pt x="658813" y="457231"/>
                </a:lnTo>
                <a:lnTo>
                  <a:pt x="658813" y="3727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864000" tIns="14400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folder. </a:t>
            </a:r>
            <a:br>
              <a:rPr lang="en-US" dirty="0"/>
            </a:br>
            <a:r>
              <a:rPr lang="en-US" dirty="0"/>
              <a:t>Alternatively, you can leave the background a solid </a:t>
            </a:r>
            <a:r>
              <a:rPr lang="en-US" dirty="0" err="1"/>
              <a:t>colour</a:t>
            </a:r>
            <a:r>
              <a:rPr lang="en-US" dirty="0"/>
              <a:t> and not add a picture.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4F463C-CC35-6856-3B30-522F47AF5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8812 w 12192000"/>
              <a:gd name="connsiteY0" fmla="*/ 509808 h 6858000"/>
              <a:gd name="connsiteX1" fmla="*/ 493808 w 12192000"/>
              <a:gd name="connsiteY1" fmla="*/ 604835 h 6858000"/>
              <a:gd name="connsiteX2" fmla="*/ 419623 w 12192000"/>
              <a:gd name="connsiteY2" fmla="*/ 562198 h 6858000"/>
              <a:gd name="connsiteX3" fmla="*/ 419623 w 12192000"/>
              <a:gd name="connsiteY3" fmla="*/ 614777 h 6858000"/>
              <a:gd name="connsiteX4" fmla="*/ 493808 w 12192000"/>
              <a:gd name="connsiteY4" fmla="*/ 657224 h 6858000"/>
              <a:gd name="connsiteX5" fmla="*/ 658812 w 12192000"/>
              <a:gd name="connsiteY5" fmla="*/ 562389 h 6858000"/>
              <a:gd name="connsiteX6" fmla="*/ 494359 w 12192000"/>
              <a:gd name="connsiteY6" fmla="*/ 391596 h 6858000"/>
              <a:gd name="connsiteX7" fmla="*/ 464778 w 12192000"/>
              <a:gd name="connsiteY7" fmla="*/ 397392 h 6858000"/>
              <a:gd name="connsiteX8" fmla="*/ 423698 w 12192000"/>
              <a:gd name="connsiteY8" fmla="*/ 496571 h 6858000"/>
              <a:gd name="connsiteX9" fmla="*/ 522877 w 12192000"/>
              <a:gd name="connsiteY9" fmla="*/ 537651 h 6858000"/>
              <a:gd name="connsiteX10" fmla="*/ 563957 w 12192000"/>
              <a:gd name="connsiteY10" fmla="*/ 438472 h 6858000"/>
              <a:gd name="connsiteX11" fmla="*/ 494359 w 12192000"/>
              <a:gd name="connsiteY11" fmla="*/ 391596 h 6858000"/>
              <a:gd name="connsiteX12" fmla="*/ 493808 w 12192000"/>
              <a:gd name="connsiteY12" fmla="*/ 277885 h 6858000"/>
              <a:gd name="connsiteX13" fmla="*/ 328612 w 12192000"/>
              <a:gd name="connsiteY13" fmla="*/ 372720 h 6858000"/>
              <a:gd name="connsiteX14" fmla="*/ 328612 w 12192000"/>
              <a:gd name="connsiteY14" fmla="*/ 562388 h 6858000"/>
              <a:gd name="connsiteX15" fmla="*/ 374309 w 12192000"/>
              <a:gd name="connsiteY15" fmla="*/ 588583 h 6858000"/>
              <a:gd name="connsiteX16" fmla="*/ 374309 w 12192000"/>
              <a:gd name="connsiteY16" fmla="*/ 398914 h 6858000"/>
              <a:gd name="connsiteX17" fmla="*/ 493809 w 12192000"/>
              <a:gd name="connsiteY17" fmla="*/ 330274 h 6858000"/>
              <a:gd name="connsiteX18" fmla="*/ 613116 w 12192000"/>
              <a:gd name="connsiteY18" fmla="*/ 398914 h 6858000"/>
              <a:gd name="connsiteX19" fmla="*/ 613116 w 12192000"/>
              <a:gd name="connsiteY19" fmla="*/ 483424 h 6858000"/>
              <a:gd name="connsiteX20" fmla="*/ 658813 w 12192000"/>
              <a:gd name="connsiteY20" fmla="*/ 457230 h 6858000"/>
              <a:gd name="connsiteX21" fmla="*/ 658813 w 12192000"/>
              <a:gd name="connsiteY21" fmla="*/ 372719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58812" y="509808"/>
                </a:moveTo>
                <a:lnTo>
                  <a:pt x="493808" y="604835"/>
                </a:lnTo>
                <a:lnTo>
                  <a:pt x="419623" y="562198"/>
                </a:lnTo>
                <a:lnTo>
                  <a:pt x="419623" y="614777"/>
                </a:lnTo>
                <a:lnTo>
                  <a:pt x="493808" y="657224"/>
                </a:lnTo>
                <a:lnTo>
                  <a:pt x="658812" y="562389"/>
                </a:lnTo>
                <a:close/>
                <a:moveTo>
                  <a:pt x="494359" y="391596"/>
                </a:moveTo>
                <a:cubicBezTo>
                  <a:pt x="484498" y="391522"/>
                  <a:pt x="474461" y="393381"/>
                  <a:pt x="464778" y="397392"/>
                </a:cubicBezTo>
                <a:cubicBezTo>
                  <a:pt x="426047" y="413435"/>
                  <a:pt x="407654" y="457839"/>
                  <a:pt x="423698" y="496571"/>
                </a:cubicBezTo>
                <a:cubicBezTo>
                  <a:pt x="439741" y="535303"/>
                  <a:pt x="484145" y="553695"/>
                  <a:pt x="522877" y="537651"/>
                </a:cubicBezTo>
                <a:cubicBezTo>
                  <a:pt x="561608" y="521608"/>
                  <a:pt x="580001" y="477204"/>
                  <a:pt x="563957" y="438472"/>
                </a:cubicBezTo>
                <a:cubicBezTo>
                  <a:pt x="551924" y="409424"/>
                  <a:pt x="523939" y="391816"/>
                  <a:pt x="494359" y="391596"/>
                </a:cubicBezTo>
                <a:close/>
                <a:moveTo>
                  <a:pt x="493808" y="277885"/>
                </a:moveTo>
                <a:lnTo>
                  <a:pt x="328612" y="372720"/>
                </a:lnTo>
                <a:lnTo>
                  <a:pt x="328612" y="562388"/>
                </a:lnTo>
                <a:lnTo>
                  <a:pt x="374309" y="588583"/>
                </a:lnTo>
                <a:lnTo>
                  <a:pt x="374309" y="398914"/>
                </a:lnTo>
                <a:lnTo>
                  <a:pt x="493809" y="330274"/>
                </a:lnTo>
                <a:lnTo>
                  <a:pt x="613116" y="398914"/>
                </a:lnTo>
                <a:lnTo>
                  <a:pt x="613116" y="483424"/>
                </a:lnTo>
                <a:lnTo>
                  <a:pt x="658813" y="457230"/>
                </a:lnTo>
                <a:lnTo>
                  <a:pt x="658813" y="37271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BDF33-211F-3935-6E7A-D2BD9F6E43FC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D437C3-6880-DB8C-7DEE-83A490BE76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3127" y="6419655"/>
            <a:ext cx="4903786" cy="2162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20" name="Text Placeholder 61">
            <a:extLst>
              <a:ext uri="{FF2B5EF4-FFF2-40B4-BE49-F238E27FC236}">
                <a16:creationId xmlns:a16="http://schemas.microsoft.com/office/drawing/2014/main" id="{B419412A-8587-A8B3-870E-1F76CF5AB38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595800" y="3429392"/>
            <a:ext cx="29232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0D961FB-E00C-D625-AC1C-7024326F73E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B06EC011-F854-0B7B-0E3D-58403226A5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AC182E3-CA59-6A83-5EBB-514B82815DD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7115" y="1741990"/>
            <a:ext cx="642027" cy="1556896"/>
          </a:xfrm>
        </p:spPr>
        <p:txBody>
          <a:bodyPr anchor="t">
            <a:noAutofit/>
          </a:bodyPr>
          <a:lstStyle>
            <a:lvl1pPr>
              <a:defRPr sz="9600">
                <a:solidFill>
                  <a:schemeClr val="accent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C44F42AB-0EDA-3855-7BE4-CA317EFDE3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558377" y="2600325"/>
            <a:ext cx="8974802" cy="1556896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6">
            <a:extLst>
              <a:ext uri="{FF2B5EF4-FFF2-40B4-BE49-F238E27FC236}">
                <a16:creationId xmlns:a16="http://schemas.microsoft.com/office/drawing/2014/main" id="{F1BD2550-4169-77EB-2F0F-4EE0A0F2653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558377" y="4515439"/>
            <a:ext cx="8974802" cy="375553"/>
          </a:xfrm>
        </p:spPr>
        <p:txBody>
          <a:bodyPr anchor="ctr">
            <a:noAutofit/>
          </a:bodyPr>
          <a:lstStyle>
            <a:lvl1pPr>
              <a:defRPr sz="1600" cap="all" baseline="0">
                <a:solidFill>
                  <a:schemeClr val="bg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17070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86D9569-02B0-8819-79B4-F27F74C733F7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7481888" y="1"/>
            <a:ext cx="4710112" cy="6857999"/>
          </a:xfrm>
          <a:custGeom>
            <a:avLst/>
            <a:gdLst>
              <a:gd name="connsiteX0" fmla="*/ 646287 w 4710112"/>
              <a:gd name="connsiteY0" fmla="*/ 0 h 6857999"/>
              <a:gd name="connsiteX1" fmla="*/ 4710112 w 4710112"/>
              <a:gd name="connsiteY1" fmla="*/ 0 h 6857999"/>
              <a:gd name="connsiteX2" fmla="*/ 4710112 w 4710112"/>
              <a:gd name="connsiteY2" fmla="*/ 6857999 h 6857999"/>
              <a:gd name="connsiteX3" fmla="*/ 4063999 w 4710112"/>
              <a:gd name="connsiteY3" fmla="*/ 6857999 h 6857999"/>
              <a:gd name="connsiteX4" fmla="*/ 3836985 w 4710112"/>
              <a:gd name="connsiteY4" fmla="*/ 6857999 h 6857999"/>
              <a:gd name="connsiteX5" fmla="*/ 3190872 w 4710112"/>
              <a:gd name="connsiteY5" fmla="*/ 6857999 h 6857999"/>
              <a:gd name="connsiteX6" fmla="*/ 3190872 w 4710112"/>
              <a:gd name="connsiteY6" fmla="*/ 6857996 h 6857999"/>
              <a:gd name="connsiteX7" fmla="*/ 2782714 w 4710112"/>
              <a:gd name="connsiteY7" fmla="*/ 6857996 h 6857999"/>
              <a:gd name="connsiteX8" fmla="*/ 0 w 4710112"/>
              <a:gd name="connsiteY8" fmla="*/ 1292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112" h="6857999">
                <a:moveTo>
                  <a:pt x="646287" y="0"/>
                </a:moveTo>
                <a:lnTo>
                  <a:pt x="4710112" y="0"/>
                </a:lnTo>
                <a:lnTo>
                  <a:pt x="4710112" y="6857999"/>
                </a:lnTo>
                <a:lnTo>
                  <a:pt x="4063999" y="6857999"/>
                </a:lnTo>
                <a:lnTo>
                  <a:pt x="3836985" y="6857999"/>
                </a:lnTo>
                <a:lnTo>
                  <a:pt x="3190872" y="6857999"/>
                </a:lnTo>
                <a:lnTo>
                  <a:pt x="3190872" y="6857996"/>
                </a:lnTo>
                <a:lnTo>
                  <a:pt x="2782714" y="6857996"/>
                </a:lnTo>
                <a:lnTo>
                  <a:pt x="0" y="12925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r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3E8580-CD23-554B-FA0F-84F3E641FF97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00F5-6398-F117-8993-C18702AF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2A40-F3EE-BC98-DFCF-7444D36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F2F4-7604-1086-E3F4-96ACA5C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20751E-459B-7D4E-0170-76B9A73BE4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" y="2600325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64AD86-08C5-07EB-85AC-5E8D15E85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4001" y="2600325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7FDAFC18-41FC-CCA1-98F2-ACF57038E14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8813" y="4762342"/>
            <a:ext cx="2261633" cy="246221"/>
          </a:xfrm>
        </p:spPr>
        <p:txBody>
          <a:bodyPr wrap="square" anchor="b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8" name="Text Placeholder 66">
            <a:extLst>
              <a:ext uri="{FF2B5EF4-FFF2-40B4-BE49-F238E27FC236}">
                <a16:creationId xmlns:a16="http://schemas.microsoft.com/office/drawing/2014/main" id="{8B571072-0212-7B6F-A965-D05DDC81EA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3486" y="5137405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19431EA-6738-E6DA-CB19-B1DDD7F44DC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001" y="4762342"/>
            <a:ext cx="2261633" cy="246221"/>
          </a:xfrm>
        </p:spPr>
        <p:txBody>
          <a:bodyPr wrap="square" anchor="b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4" name="Text Placeholder 66">
            <a:extLst>
              <a:ext uri="{FF2B5EF4-FFF2-40B4-BE49-F238E27FC236}">
                <a16:creationId xmlns:a16="http://schemas.microsoft.com/office/drawing/2014/main" id="{2074959C-48FB-57CE-9315-76070163842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68674" y="5137405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3" name="Text Placeholder 66">
            <a:extLst>
              <a:ext uri="{FF2B5EF4-FFF2-40B4-BE49-F238E27FC236}">
                <a16:creationId xmlns:a16="http://schemas.microsoft.com/office/drawing/2014/main" id="{588CBB90-B3F5-7822-BF94-B840C1EAC46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63486" y="5314796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none" baseline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name.surname@potterclarkson.com</a:t>
            </a:r>
          </a:p>
        </p:txBody>
      </p:sp>
      <p:sp>
        <p:nvSpPr>
          <p:cNvPr id="6" name="Text Placeholder 66">
            <a:extLst>
              <a:ext uri="{FF2B5EF4-FFF2-40B4-BE49-F238E27FC236}">
                <a16:creationId xmlns:a16="http://schemas.microsoft.com/office/drawing/2014/main" id="{B9CF7B89-2A43-786C-B15A-6154FFC37BD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68674" y="5314796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none" baseline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name.surname@potterclarkson.com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25768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00F5-6398-F117-8993-C18702AF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2A40-F3EE-BC98-DFCF-7444D36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F2F4-7604-1086-E3F4-96ACA5C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64AD86-08C5-07EB-85AC-5E8D15E850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9728" y="2600325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20751E-459B-7D4E-0170-76B9A73BE4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" y="2600325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653C85-C73E-7C77-ED48-BF34A59A96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00644" y="2600325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C4B28F-CCEC-57C6-944F-CED3C5A490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1561" y="2600325"/>
            <a:ext cx="1605290" cy="1862134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80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7FDAFC18-41FC-CCA1-98F2-ACF57038E14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8813" y="4762342"/>
            <a:ext cx="2261633" cy="246221"/>
          </a:xfrm>
        </p:spPr>
        <p:txBody>
          <a:bodyPr wrap="square" anchor="b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8" name="Text Placeholder 66">
            <a:extLst>
              <a:ext uri="{FF2B5EF4-FFF2-40B4-BE49-F238E27FC236}">
                <a16:creationId xmlns:a16="http://schemas.microsoft.com/office/drawing/2014/main" id="{8B571072-0212-7B6F-A965-D05DDC81EA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3486" y="5137405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19431EA-6738-E6DA-CB19-B1DDD7F44DC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529728" y="4762342"/>
            <a:ext cx="2261633" cy="246221"/>
          </a:xfrm>
        </p:spPr>
        <p:txBody>
          <a:bodyPr wrap="square" anchor="b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4" name="Text Placeholder 66">
            <a:extLst>
              <a:ext uri="{FF2B5EF4-FFF2-40B4-BE49-F238E27FC236}">
                <a16:creationId xmlns:a16="http://schemas.microsoft.com/office/drawing/2014/main" id="{2074959C-48FB-57CE-9315-76070163842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534401" y="5137405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B1F40C5-FEDE-0C2D-8030-E157DDC537B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95970" y="4762342"/>
            <a:ext cx="2261633" cy="246221"/>
          </a:xfrm>
        </p:spPr>
        <p:txBody>
          <a:bodyPr wrap="square" anchor="b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66">
            <a:extLst>
              <a:ext uri="{FF2B5EF4-FFF2-40B4-BE49-F238E27FC236}">
                <a16:creationId xmlns:a16="http://schemas.microsoft.com/office/drawing/2014/main" id="{10BDACB6-790C-AAAD-669B-79829524B58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400643" y="5137405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73DF23EC-5074-EBD4-C958-DC7A0A39923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271552" y="4762342"/>
            <a:ext cx="2261633" cy="246221"/>
          </a:xfrm>
        </p:spPr>
        <p:txBody>
          <a:bodyPr wrap="square" anchor="b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0" name="Text Placeholder 66">
            <a:extLst>
              <a:ext uri="{FF2B5EF4-FFF2-40B4-BE49-F238E27FC236}">
                <a16:creationId xmlns:a16="http://schemas.microsoft.com/office/drawing/2014/main" id="{A9991031-871B-85D1-271F-07C2FA63F4C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276225" y="5137405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3" name="Text Placeholder 66">
            <a:extLst>
              <a:ext uri="{FF2B5EF4-FFF2-40B4-BE49-F238E27FC236}">
                <a16:creationId xmlns:a16="http://schemas.microsoft.com/office/drawing/2014/main" id="{AFFED610-1742-E780-C899-8B8CA7C59EA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63486" y="5314796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none" baseline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name.surname@potterclarkson.com</a:t>
            </a:r>
          </a:p>
        </p:txBody>
      </p:sp>
      <p:sp>
        <p:nvSpPr>
          <p:cNvPr id="6" name="Text Placeholder 66">
            <a:extLst>
              <a:ext uri="{FF2B5EF4-FFF2-40B4-BE49-F238E27FC236}">
                <a16:creationId xmlns:a16="http://schemas.microsoft.com/office/drawing/2014/main" id="{83B7D96F-BE94-439B-53A2-4E9DB79F968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534401" y="5314796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none" baseline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name.surname@potterclarkson.com</a:t>
            </a:r>
          </a:p>
        </p:txBody>
      </p:sp>
      <p:sp>
        <p:nvSpPr>
          <p:cNvPr id="8" name="Text Placeholder 66">
            <a:extLst>
              <a:ext uri="{FF2B5EF4-FFF2-40B4-BE49-F238E27FC236}">
                <a16:creationId xmlns:a16="http://schemas.microsoft.com/office/drawing/2014/main" id="{552941BB-EC86-1C98-7ED5-23C9D0A39B7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400643" y="5314796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none" baseline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name.surname@potterclarkson.com</a:t>
            </a:r>
          </a:p>
        </p:txBody>
      </p:sp>
      <p:sp>
        <p:nvSpPr>
          <p:cNvPr id="10" name="Text Placeholder 66">
            <a:extLst>
              <a:ext uri="{FF2B5EF4-FFF2-40B4-BE49-F238E27FC236}">
                <a16:creationId xmlns:a16="http://schemas.microsoft.com/office/drawing/2014/main" id="{A674A6D0-89A5-B9F5-1744-477C345479D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276225" y="5314796"/>
            <a:ext cx="2256959" cy="153888"/>
          </a:xfrm>
        </p:spPr>
        <p:txBody>
          <a:bodyPr wrap="square" anchor="ctr">
            <a:noAutofit/>
          </a:bodyPr>
          <a:lstStyle>
            <a:lvl1pPr>
              <a:defRPr sz="1000" cap="none" baseline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name.surname@potterclarkson.com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27670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+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7793D6A-D6FE-F104-7D82-4CCCAAD43F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98797" y="1760892"/>
            <a:ext cx="3698437" cy="429018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1008000" rIns="72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AB446E2-51E0-450D-65C5-EAD0292400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797" y="1760892"/>
            <a:ext cx="3698437" cy="429018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4CE04-BC38-F9D6-BCC1-2A6A6AFDA6E1}"/>
              </a:ext>
            </a:extLst>
          </p:cNvPr>
          <p:cNvGrpSpPr/>
          <p:nvPr userDrawn="1"/>
        </p:nvGrpSpPr>
        <p:grpSpPr>
          <a:xfrm>
            <a:off x="658813" y="657225"/>
            <a:ext cx="1963737" cy="654579"/>
            <a:chOff x="658813" y="0"/>
            <a:chExt cx="2200501" cy="7335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23CA03-0816-0CDA-A236-3E78F8B65FA0}"/>
                </a:ext>
              </a:extLst>
            </p:cNvPr>
            <p:cNvSpPr/>
            <p:nvPr/>
          </p:nvSpPr>
          <p:spPr>
            <a:xfrm rot="20249974">
              <a:off x="831498" y="219908"/>
              <a:ext cx="293555" cy="293555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01CC2A-413F-3C1C-1EC3-10BC9248E4AB}"/>
                </a:ext>
              </a:extLst>
            </p:cNvPr>
            <p:cNvSpPr/>
            <p:nvPr/>
          </p:nvSpPr>
          <p:spPr>
            <a:xfrm>
              <a:off x="834794" y="448455"/>
              <a:ext cx="462504" cy="285045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48A461-3BC6-2D38-4877-7BC10F04B989}"/>
                </a:ext>
              </a:extLst>
            </p:cNvPr>
            <p:cNvSpPr/>
            <p:nvPr/>
          </p:nvSpPr>
          <p:spPr>
            <a:xfrm>
              <a:off x="658813" y="0"/>
              <a:ext cx="638485" cy="600775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75D522-2F45-3D0A-3241-D791D3C2E0FE}"/>
                </a:ext>
              </a:extLst>
            </p:cNvPr>
            <p:cNvSpPr/>
            <p:nvPr/>
          </p:nvSpPr>
          <p:spPr>
            <a:xfrm>
              <a:off x="1430024" y="99081"/>
              <a:ext cx="192248" cy="245486"/>
            </a:xfrm>
            <a:custGeom>
              <a:avLst/>
              <a:gdLst>
                <a:gd name="connsiteX0" fmla="*/ 245745 w 495300"/>
                <a:gd name="connsiteY0" fmla="*/ 0 h 632460"/>
                <a:gd name="connsiteX1" fmla="*/ 0 w 495300"/>
                <a:gd name="connsiteY1" fmla="*/ 0 h 632460"/>
                <a:gd name="connsiteX2" fmla="*/ 0 w 495300"/>
                <a:gd name="connsiteY2" fmla="*/ 632460 h 632460"/>
                <a:gd name="connsiteX3" fmla="*/ 127635 w 495300"/>
                <a:gd name="connsiteY3" fmla="*/ 632460 h 632460"/>
                <a:gd name="connsiteX4" fmla="*/ 127635 w 495300"/>
                <a:gd name="connsiteY4" fmla="*/ 455295 h 632460"/>
                <a:gd name="connsiteX5" fmla="*/ 266700 w 495300"/>
                <a:gd name="connsiteY5" fmla="*/ 455295 h 632460"/>
                <a:gd name="connsiteX6" fmla="*/ 495300 w 495300"/>
                <a:gd name="connsiteY6" fmla="*/ 259080 h 632460"/>
                <a:gd name="connsiteX7" fmla="*/ 495300 w 495300"/>
                <a:gd name="connsiteY7" fmla="*/ 196215 h 632460"/>
                <a:gd name="connsiteX8" fmla="*/ 245745 w 495300"/>
                <a:gd name="connsiteY8" fmla="*/ 0 h 632460"/>
                <a:gd name="connsiteX9" fmla="*/ 366713 w 495300"/>
                <a:gd name="connsiteY9" fmla="*/ 243840 h 632460"/>
                <a:gd name="connsiteX10" fmla="*/ 244793 w 495300"/>
                <a:gd name="connsiteY10" fmla="*/ 340995 h 632460"/>
                <a:gd name="connsiteX11" fmla="*/ 127635 w 495300"/>
                <a:gd name="connsiteY11" fmla="*/ 340995 h 632460"/>
                <a:gd name="connsiteX12" fmla="*/ 127635 w 495300"/>
                <a:gd name="connsiteY12" fmla="*/ 112395 h 632460"/>
                <a:gd name="connsiteX13" fmla="*/ 244793 w 495300"/>
                <a:gd name="connsiteY13" fmla="*/ 112395 h 632460"/>
                <a:gd name="connsiteX14" fmla="*/ 366713 w 495300"/>
                <a:gd name="connsiteY14" fmla="*/ 209550 h 632460"/>
                <a:gd name="connsiteX15" fmla="*/ 366713 w 495300"/>
                <a:gd name="connsiteY15" fmla="*/ 24384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" h="632460">
                  <a:moveTo>
                    <a:pt x="245745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7635" y="632460"/>
                  </a:lnTo>
                  <a:lnTo>
                    <a:pt x="127635" y="455295"/>
                  </a:lnTo>
                  <a:lnTo>
                    <a:pt x="266700" y="455295"/>
                  </a:lnTo>
                  <a:cubicBezTo>
                    <a:pt x="417195" y="455295"/>
                    <a:pt x="495300" y="375285"/>
                    <a:pt x="495300" y="259080"/>
                  </a:cubicBezTo>
                  <a:lnTo>
                    <a:pt x="495300" y="196215"/>
                  </a:lnTo>
                  <a:cubicBezTo>
                    <a:pt x="495300" y="80963"/>
                    <a:pt x="408622" y="0"/>
                    <a:pt x="245745" y="0"/>
                  </a:cubicBezTo>
                  <a:close/>
                  <a:moveTo>
                    <a:pt x="366713" y="243840"/>
                  </a:moveTo>
                  <a:cubicBezTo>
                    <a:pt x="366713" y="301942"/>
                    <a:pt x="326707" y="340995"/>
                    <a:pt x="244793" y="340995"/>
                  </a:cubicBezTo>
                  <a:lnTo>
                    <a:pt x="127635" y="340995"/>
                  </a:lnTo>
                  <a:lnTo>
                    <a:pt x="127635" y="112395"/>
                  </a:lnTo>
                  <a:lnTo>
                    <a:pt x="244793" y="112395"/>
                  </a:lnTo>
                  <a:cubicBezTo>
                    <a:pt x="326707" y="112395"/>
                    <a:pt x="366713" y="151448"/>
                    <a:pt x="366713" y="209550"/>
                  </a:cubicBezTo>
                  <a:lnTo>
                    <a:pt x="366713" y="2438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061DDD-94BA-F48A-2F6A-7733A89A9A29}"/>
                </a:ext>
              </a:extLst>
            </p:cNvPr>
            <p:cNvSpPr/>
            <p:nvPr/>
          </p:nvSpPr>
          <p:spPr>
            <a:xfrm>
              <a:off x="1648521" y="142337"/>
              <a:ext cx="174502" cy="205188"/>
            </a:xfrm>
            <a:custGeom>
              <a:avLst/>
              <a:gdLst>
                <a:gd name="connsiteX0" fmla="*/ 449580 w 449579"/>
                <a:gd name="connsiteY0" fmla="*/ 346710 h 528637"/>
                <a:gd name="connsiteX1" fmla="*/ 449580 w 449579"/>
                <a:gd name="connsiteY1" fmla="*/ 183832 h 528637"/>
                <a:gd name="connsiteX2" fmla="*/ 391478 w 449579"/>
                <a:gd name="connsiteY2" fmla="*/ 51435 h 528637"/>
                <a:gd name="connsiteX3" fmla="*/ 224790 w 449579"/>
                <a:gd name="connsiteY3" fmla="*/ 0 h 528637"/>
                <a:gd name="connsiteX4" fmla="*/ 58103 w 449579"/>
                <a:gd name="connsiteY4" fmla="*/ 51435 h 528637"/>
                <a:gd name="connsiteX5" fmla="*/ 0 w 449579"/>
                <a:gd name="connsiteY5" fmla="*/ 183832 h 528637"/>
                <a:gd name="connsiteX6" fmla="*/ 0 w 449579"/>
                <a:gd name="connsiteY6" fmla="*/ 346710 h 528637"/>
                <a:gd name="connsiteX7" fmla="*/ 223838 w 449579"/>
                <a:gd name="connsiteY7" fmla="*/ 528637 h 528637"/>
                <a:gd name="connsiteX8" fmla="*/ 390525 w 449579"/>
                <a:gd name="connsiteY8" fmla="*/ 477203 h 528637"/>
                <a:gd name="connsiteX9" fmla="*/ 449580 w 449579"/>
                <a:gd name="connsiteY9" fmla="*/ 346710 h 528637"/>
                <a:gd name="connsiteX10" fmla="*/ 320992 w 449579"/>
                <a:gd name="connsiteY10" fmla="*/ 328612 h 528637"/>
                <a:gd name="connsiteX11" fmla="*/ 225742 w 449579"/>
                <a:gd name="connsiteY11" fmla="*/ 416243 h 528637"/>
                <a:gd name="connsiteX12" fmla="*/ 130492 w 449579"/>
                <a:gd name="connsiteY12" fmla="*/ 328612 h 528637"/>
                <a:gd name="connsiteX13" fmla="*/ 130492 w 449579"/>
                <a:gd name="connsiteY13" fmla="*/ 199073 h 528637"/>
                <a:gd name="connsiteX14" fmla="*/ 225742 w 449579"/>
                <a:gd name="connsiteY14" fmla="*/ 111443 h 528637"/>
                <a:gd name="connsiteX15" fmla="*/ 320992 w 449579"/>
                <a:gd name="connsiteY15" fmla="*/ 199073 h 528637"/>
                <a:gd name="connsiteX16" fmla="*/ 320992 w 449579"/>
                <a:gd name="connsiteY16" fmla="*/ 32861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579" h="528637">
                  <a:moveTo>
                    <a:pt x="449580" y="346710"/>
                  </a:moveTo>
                  <a:lnTo>
                    <a:pt x="449580" y="183832"/>
                  </a:lnTo>
                  <a:cubicBezTo>
                    <a:pt x="449580" y="130493"/>
                    <a:pt x="430530" y="85725"/>
                    <a:pt x="391478" y="51435"/>
                  </a:cubicBezTo>
                  <a:cubicBezTo>
                    <a:pt x="353378" y="17145"/>
                    <a:pt x="297180" y="0"/>
                    <a:pt x="224790" y="0"/>
                  </a:cubicBezTo>
                  <a:cubicBezTo>
                    <a:pt x="151447" y="0"/>
                    <a:pt x="97155" y="17145"/>
                    <a:pt x="58103" y="51435"/>
                  </a:cubicBezTo>
                  <a:cubicBezTo>
                    <a:pt x="20003" y="85725"/>
                    <a:pt x="0" y="130493"/>
                    <a:pt x="0" y="183832"/>
                  </a:cubicBezTo>
                  <a:lnTo>
                    <a:pt x="0" y="346710"/>
                  </a:lnTo>
                  <a:cubicBezTo>
                    <a:pt x="0" y="454343"/>
                    <a:pt x="78105" y="528637"/>
                    <a:pt x="223838" y="528637"/>
                  </a:cubicBezTo>
                  <a:cubicBezTo>
                    <a:pt x="296228" y="528637"/>
                    <a:pt x="351472" y="511493"/>
                    <a:pt x="390525" y="477203"/>
                  </a:cubicBezTo>
                  <a:cubicBezTo>
                    <a:pt x="430530" y="442912"/>
                    <a:pt x="449580" y="400050"/>
                    <a:pt x="449580" y="346710"/>
                  </a:cubicBezTo>
                  <a:close/>
                  <a:moveTo>
                    <a:pt x="320992" y="328612"/>
                  </a:moveTo>
                  <a:cubicBezTo>
                    <a:pt x="320992" y="386715"/>
                    <a:pt x="289560" y="416243"/>
                    <a:pt x="225742" y="416243"/>
                  </a:cubicBezTo>
                  <a:cubicBezTo>
                    <a:pt x="161925" y="416243"/>
                    <a:pt x="130492" y="386715"/>
                    <a:pt x="130492" y="328612"/>
                  </a:cubicBezTo>
                  <a:lnTo>
                    <a:pt x="130492" y="199073"/>
                  </a:lnTo>
                  <a:cubicBezTo>
                    <a:pt x="130492" y="140970"/>
                    <a:pt x="161925" y="111443"/>
                    <a:pt x="225742" y="111443"/>
                  </a:cubicBezTo>
                  <a:cubicBezTo>
                    <a:pt x="289560" y="111443"/>
                    <a:pt x="320992" y="140970"/>
                    <a:pt x="320992" y="199073"/>
                  </a:cubicBezTo>
                  <a:lnTo>
                    <a:pt x="320992" y="3286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5FD1CC-5A9C-4E66-46BC-FBF392EC3935}"/>
                </a:ext>
              </a:extLst>
            </p:cNvPr>
            <p:cNvSpPr/>
            <p:nvPr/>
          </p:nvSpPr>
          <p:spPr>
            <a:xfrm>
              <a:off x="1844466" y="104257"/>
              <a:ext cx="262862" cy="240680"/>
            </a:xfrm>
            <a:custGeom>
              <a:avLst/>
              <a:gdLst>
                <a:gd name="connsiteX0" fmla="*/ 677228 w 677227"/>
                <a:gd name="connsiteY0" fmla="*/ 508635 h 620077"/>
                <a:gd name="connsiteX1" fmla="*/ 623888 w 677227"/>
                <a:gd name="connsiteY1" fmla="*/ 508635 h 620077"/>
                <a:gd name="connsiteX2" fmla="*/ 534353 w 677227"/>
                <a:gd name="connsiteY2" fmla="*/ 409575 h 620077"/>
                <a:gd name="connsiteX3" fmla="*/ 534353 w 677227"/>
                <a:gd name="connsiteY3" fmla="*/ 207645 h 620077"/>
                <a:gd name="connsiteX4" fmla="*/ 674370 w 677227"/>
                <a:gd name="connsiteY4" fmla="*/ 207645 h 620077"/>
                <a:gd name="connsiteX5" fmla="*/ 674370 w 677227"/>
                <a:gd name="connsiteY5" fmla="*/ 105727 h 620077"/>
                <a:gd name="connsiteX6" fmla="*/ 534353 w 677227"/>
                <a:gd name="connsiteY6" fmla="*/ 105727 h 620077"/>
                <a:gd name="connsiteX7" fmla="*/ 534353 w 677227"/>
                <a:gd name="connsiteY7" fmla="*/ 0 h 620077"/>
                <a:gd name="connsiteX8" fmla="*/ 405765 w 677227"/>
                <a:gd name="connsiteY8" fmla="*/ 0 h 620077"/>
                <a:gd name="connsiteX9" fmla="*/ 405765 w 677227"/>
                <a:gd name="connsiteY9" fmla="*/ 105727 h 620077"/>
                <a:gd name="connsiteX10" fmla="*/ 201930 w 677227"/>
                <a:gd name="connsiteY10" fmla="*/ 105727 h 620077"/>
                <a:gd name="connsiteX11" fmla="*/ 201930 w 677227"/>
                <a:gd name="connsiteY11" fmla="*/ 0 h 620077"/>
                <a:gd name="connsiteX12" fmla="*/ 73342 w 677227"/>
                <a:gd name="connsiteY12" fmla="*/ 0 h 620077"/>
                <a:gd name="connsiteX13" fmla="*/ 73342 w 677227"/>
                <a:gd name="connsiteY13" fmla="*/ 105727 h 620077"/>
                <a:gd name="connsiteX14" fmla="*/ 0 w 677227"/>
                <a:gd name="connsiteY14" fmla="*/ 105727 h 620077"/>
                <a:gd name="connsiteX15" fmla="*/ 0 w 677227"/>
                <a:gd name="connsiteY15" fmla="*/ 207645 h 620077"/>
                <a:gd name="connsiteX16" fmla="*/ 73342 w 677227"/>
                <a:gd name="connsiteY16" fmla="*/ 207645 h 620077"/>
                <a:gd name="connsiteX17" fmla="*/ 73342 w 677227"/>
                <a:gd name="connsiteY17" fmla="*/ 418148 h 620077"/>
                <a:gd name="connsiteX18" fmla="*/ 261938 w 677227"/>
                <a:gd name="connsiteY18" fmla="*/ 620078 h 620077"/>
                <a:gd name="connsiteX19" fmla="*/ 344805 w 677227"/>
                <a:gd name="connsiteY19" fmla="*/ 620078 h 620077"/>
                <a:gd name="connsiteX20" fmla="*/ 344805 w 677227"/>
                <a:gd name="connsiteY20" fmla="*/ 508635 h 620077"/>
                <a:gd name="connsiteX21" fmla="*/ 291465 w 677227"/>
                <a:gd name="connsiteY21" fmla="*/ 508635 h 620077"/>
                <a:gd name="connsiteX22" fmla="*/ 201930 w 677227"/>
                <a:gd name="connsiteY22" fmla="*/ 409575 h 620077"/>
                <a:gd name="connsiteX23" fmla="*/ 201930 w 677227"/>
                <a:gd name="connsiteY23" fmla="*/ 207645 h 620077"/>
                <a:gd name="connsiteX24" fmla="*/ 405765 w 677227"/>
                <a:gd name="connsiteY24" fmla="*/ 207645 h 620077"/>
                <a:gd name="connsiteX25" fmla="*/ 405765 w 677227"/>
                <a:gd name="connsiteY25" fmla="*/ 418148 h 620077"/>
                <a:gd name="connsiteX26" fmla="*/ 594360 w 677227"/>
                <a:gd name="connsiteY26" fmla="*/ 620078 h 620077"/>
                <a:gd name="connsiteX27" fmla="*/ 677228 w 677227"/>
                <a:gd name="connsiteY27" fmla="*/ 620078 h 620077"/>
                <a:gd name="connsiteX28" fmla="*/ 677228 w 677227"/>
                <a:gd name="connsiteY28" fmla="*/ 508635 h 62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227" h="620077">
                  <a:moveTo>
                    <a:pt x="677228" y="508635"/>
                  </a:moveTo>
                  <a:lnTo>
                    <a:pt x="623888" y="508635"/>
                  </a:lnTo>
                  <a:cubicBezTo>
                    <a:pt x="557213" y="508635"/>
                    <a:pt x="534353" y="487680"/>
                    <a:pt x="534353" y="409575"/>
                  </a:cubicBezTo>
                  <a:lnTo>
                    <a:pt x="534353" y="207645"/>
                  </a:lnTo>
                  <a:lnTo>
                    <a:pt x="674370" y="207645"/>
                  </a:lnTo>
                  <a:lnTo>
                    <a:pt x="674370" y="105727"/>
                  </a:lnTo>
                  <a:lnTo>
                    <a:pt x="534353" y="105727"/>
                  </a:lnTo>
                  <a:lnTo>
                    <a:pt x="534353" y="0"/>
                  </a:lnTo>
                  <a:lnTo>
                    <a:pt x="405765" y="0"/>
                  </a:lnTo>
                  <a:lnTo>
                    <a:pt x="405765" y="105727"/>
                  </a:lnTo>
                  <a:lnTo>
                    <a:pt x="201930" y="105727"/>
                  </a:lnTo>
                  <a:lnTo>
                    <a:pt x="201930" y="0"/>
                  </a:lnTo>
                  <a:lnTo>
                    <a:pt x="73342" y="0"/>
                  </a:lnTo>
                  <a:lnTo>
                    <a:pt x="73342" y="105727"/>
                  </a:lnTo>
                  <a:lnTo>
                    <a:pt x="0" y="105727"/>
                  </a:lnTo>
                  <a:lnTo>
                    <a:pt x="0" y="207645"/>
                  </a:lnTo>
                  <a:lnTo>
                    <a:pt x="73342" y="207645"/>
                  </a:lnTo>
                  <a:lnTo>
                    <a:pt x="73342" y="418148"/>
                  </a:lnTo>
                  <a:cubicBezTo>
                    <a:pt x="73342" y="562928"/>
                    <a:pt x="125730" y="620078"/>
                    <a:pt x="261938" y="620078"/>
                  </a:cubicBezTo>
                  <a:lnTo>
                    <a:pt x="344805" y="620078"/>
                  </a:lnTo>
                  <a:lnTo>
                    <a:pt x="344805" y="508635"/>
                  </a:lnTo>
                  <a:lnTo>
                    <a:pt x="291465" y="508635"/>
                  </a:lnTo>
                  <a:cubicBezTo>
                    <a:pt x="224790" y="508635"/>
                    <a:pt x="201930" y="487680"/>
                    <a:pt x="201930" y="409575"/>
                  </a:cubicBezTo>
                  <a:lnTo>
                    <a:pt x="201930" y="207645"/>
                  </a:lnTo>
                  <a:lnTo>
                    <a:pt x="405765" y="207645"/>
                  </a:lnTo>
                  <a:lnTo>
                    <a:pt x="405765" y="418148"/>
                  </a:lnTo>
                  <a:cubicBezTo>
                    <a:pt x="405765" y="562928"/>
                    <a:pt x="458153" y="620078"/>
                    <a:pt x="594360" y="620078"/>
                  </a:cubicBezTo>
                  <a:lnTo>
                    <a:pt x="677228" y="620078"/>
                  </a:lnTo>
                  <a:lnTo>
                    <a:pt x="677228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56E3ED-0818-BD11-A952-374A93CD440C}"/>
                </a:ext>
              </a:extLst>
            </p:cNvPr>
            <p:cNvSpPr/>
            <p:nvPr/>
          </p:nvSpPr>
          <p:spPr>
            <a:xfrm>
              <a:off x="2133208" y="142337"/>
              <a:ext cx="174872" cy="205188"/>
            </a:xfrm>
            <a:custGeom>
              <a:avLst/>
              <a:gdLst>
                <a:gd name="connsiteX0" fmla="*/ 225742 w 450532"/>
                <a:gd name="connsiteY0" fmla="*/ 528637 h 528637"/>
                <a:gd name="connsiteX1" fmla="*/ 450532 w 450532"/>
                <a:gd name="connsiteY1" fmla="*/ 375285 h 528637"/>
                <a:gd name="connsiteX2" fmla="*/ 450532 w 450532"/>
                <a:gd name="connsiteY2" fmla="*/ 358140 h 528637"/>
                <a:gd name="connsiteX3" fmla="*/ 326707 w 450532"/>
                <a:gd name="connsiteY3" fmla="*/ 358140 h 528637"/>
                <a:gd name="connsiteX4" fmla="*/ 326707 w 450532"/>
                <a:gd name="connsiteY4" fmla="*/ 361950 h 528637"/>
                <a:gd name="connsiteX5" fmla="*/ 226695 w 450532"/>
                <a:gd name="connsiteY5" fmla="*/ 424815 h 528637"/>
                <a:gd name="connsiteX6" fmla="*/ 123825 w 450532"/>
                <a:gd name="connsiteY6" fmla="*/ 339090 h 528637"/>
                <a:gd name="connsiteX7" fmla="*/ 123825 w 450532"/>
                <a:gd name="connsiteY7" fmla="*/ 298132 h 528637"/>
                <a:gd name="connsiteX8" fmla="*/ 450532 w 450532"/>
                <a:gd name="connsiteY8" fmla="*/ 298132 h 528637"/>
                <a:gd name="connsiteX9" fmla="*/ 450532 w 450532"/>
                <a:gd name="connsiteY9" fmla="*/ 181927 h 528637"/>
                <a:gd name="connsiteX10" fmla="*/ 225742 w 450532"/>
                <a:gd name="connsiteY10" fmla="*/ 0 h 528637"/>
                <a:gd name="connsiteX11" fmla="*/ 0 w 450532"/>
                <a:gd name="connsiteY11" fmla="*/ 181927 h 528637"/>
                <a:gd name="connsiteX12" fmla="*/ 0 w 450532"/>
                <a:gd name="connsiteY12" fmla="*/ 348615 h 528637"/>
                <a:gd name="connsiteX13" fmla="*/ 225742 w 450532"/>
                <a:gd name="connsiteY13" fmla="*/ 528637 h 528637"/>
                <a:gd name="connsiteX14" fmla="*/ 225742 w 450532"/>
                <a:gd name="connsiteY14" fmla="*/ 103823 h 528637"/>
                <a:gd name="connsiteX15" fmla="*/ 326707 w 450532"/>
                <a:gd name="connsiteY15" fmla="*/ 189548 h 528637"/>
                <a:gd name="connsiteX16" fmla="*/ 326707 w 450532"/>
                <a:gd name="connsiteY16" fmla="*/ 216218 h 528637"/>
                <a:gd name="connsiteX17" fmla="*/ 123825 w 450532"/>
                <a:gd name="connsiteY17" fmla="*/ 216218 h 528637"/>
                <a:gd name="connsiteX18" fmla="*/ 123825 w 450532"/>
                <a:gd name="connsiteY18" fmla="*/ 190500 h 528637"/>
                <a:gd name="connsiteX19" fmla="*/ 225742 w 450532"/>
                <a:gd name="connsiteY19" fmla="*/ 103823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2" h="528637">
                  <a:moveTo>
                    <a:pt x="225742" y="528637"/>
                  </a:moveTo>
                  <a:cubicBezTo>
                    <a:pt x="374332" y="528637"/>
                    <a:pt x="450532" y="465773"/>
                    <a:pt x="450532" y="375285"/>
                  </a:cubicBezTo>
                  <a:lnTo>
                    <a:pt x="450532" y="358140"/>
                  </a:lnTo>
                  <a:lnTo>
                    <a:pt x="326707" y="358140"/>
                  </a:lnTo>
                  <a:lnTo>
                    <a:pt x="326707" y="361950"/>
                  </a:lnTo>
                  <a:cubicBezTo>
                    <a:pt x="326707" y="402907"/>
                    <a:pt x="293370" y="424815"/>
                    <a:pt x="226695" y="424815"/>
                  </a:cubicBezTo>
                  <a:cubicBezTo>
                    <a:pt x="158115" y="424815"/>
                    <a:pt x="123825" y="396240"/>
                    <a:pt x="123825" y="339090"/>
                  </a:cubicBezTo>
                  <a:lnTo>
                    <a:pt x="123825" y="298132"/>
                  </a:lnTo>
                  <a:lnTo>
                    <a:pt x="450532" y="298132"/>
                  </a:lnTo>
                  <a:lnTo>
                    <a:pt x="450532" y="181927"/>
                  </a:lnTo>
                  <a:cubicBezTo>
                    <a:pt x="450532" y="67627"/>
                    <a:pt x="374332" y="0"/>
                    <a:pt x="225742" y="0"/>
                  </a:cubicBezTo>
                  <a:cubicBezTo>
                    <a:pt x="77152" y="0"/>
                    <a:pt x="0" y="70485"/>
                    <a:pt x="0" y="181927"/>
                  </a:cubicBezTo>
                  <a:lnTo>
                    <a:pt x="0" y="348615"/>
                  </a:lnTo>
                  <a:cubicBezTo>
                    <a:pt x="0" y="460057"/>
                    <a:pt x="76200" y="528637"/>
                    <a:pt x="225742" y="528637"/>
                  </a:cubicBezTo>
                  <a:close/>
                  <a:moveTo>
                    <a:pt x="225742" y="103823"/>
                  </a:moveTo>
                  <a:cubicBezTo>
                    <a:pt x="292417" y="103823"/>
                    <a:pt x="326707" y="132398"/>
                    <a:pt x="326707" y="189548"/>
                  </a:cubicBezTo>
                  <a:lnTo>
                    <a:pt x="326707" y="216218"/>
                  </a:lnTo>
                  <a:lnTo>
                    <a:pt x="123825" y="216218"/>
                  </a:lnTo>
                  <a:lnTo>
                    <a:pt x="123825" y="190500"/>
                  </a:lnTo>
                  <a:cubicBezTo>
                    <a:pt x="123825" y="132398"/>
                    <a:pt x="158115" y="103823"/>
                    <a:pt x="225742" y="1038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C27BA0-9FDE-5544-08AA-FE391C8349F1}"/>
                </a:ext>
              </a:extLst>
            </p:cNvPr>
            <p:cNvSpPr/>
            <p:nvPr/>
          </p:nvSpPr>
          <p:spPr>
            <a:xfrm>
              <a:off x="2343572" y="142337"/>
              <a:ext cx="110173" cy="202230"/>
            </a:xfrm>
            <a:custGeom>
              <a:avLst/>
              <a:gdLst>
                <a:gd name="connsiteX0" fmla="*/ 56198 w 283845"/>
                <a:gd name="connsiteY0" fmla="*/ 48577 h 521017"/>
                <a:gd name="connsiteX1" fmla="*/ 0 w 283845"/>
                <a:gd name="connsiteY1" fmla="*/ 224790 h 521017"/>
                <a:gd name="connsiteX2" fmla="*/ 0 w 283845"/>
                <a:gd name="connsiteY2" fmla="*/ 521018 h 521017"/>
                <a:gd name="connsiteX3" fmla="*/ 128588 w 283845"/>
                <a:gd name="connsiteY3" fmla="*/ 521018 h 521017"/>
                <a:gd name="connsiteX4" fmla="*/ 128588 w 283845"/>
                <a:gd name="connsiteY4" fmla="*/ 220980 h 521017"/>
                <a:gd name="connsiteX5" fmla="*/ 152400 w 283845"/>
                <a:gd name="connsiteY5" fmla="*/ 134302 h 521017"/>
                <a:gd name="connsiteX6" fmla="*/ 243840 w 283845"/>
                <a:gd name="connsiteY6" fmla="*/ 112395 h 521017"/>
                <a:gd name="connsiteX7" fmla="*/ 283845 w 283845"/>
                <a:gd name="connsiteY7" fmla="*/ 112395 h 521017"/>
                <a:gd name="connsiteX8" fmla="*/ 283845 w 283845"/>
                <a:gd name="connsiteY8" fmla="*/ 0 h 521017"/>
                <a:gd name="connsiteX9" fmla="*/ 254318 w 283845"/>
                <a:gd name="connsiteY9" fmla="*/ 0 h 521017"/>
                <a:gd name="connsiteX10" fmla="*/ 56198 w 283845"/>
                <a:gd name="connsiteY10" fmla="*/ 48577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45" h="521017">
                  <a:moveTo>
                    <a:pt x="56198" y="48577"/>
                  </a:moveTo>
                  <a:cubicBezTo>
                    <a:pt x="19050" y="81915"/>
                    <a:pt x="0" y="140018"/>
                    <a:pt x="0" y="224790"/>
                  </a:cubicBezTo>
                  <a:lnTo>
                    <a:pt x="0" y="521018"/>
                  </a:lnTo>
                  <a:lnTo>
                    <a:pt x="128588" y="521018"/>
                  </a:lnTo>
                  <a:lnTo>
                    <a:pt x="128588" y="220980"/>
                  </a:lnTo>
                  <a:cubicBezTo>
                    <a:pt x="128588" y="178118"/>
                    <a:pt x="136208" y="148590"/>
                    <a:pt x="152400" y="134302"/>
                  </a:cubicBezTo>
                  <a:cubicBezTo>
                    <a:pt x="168593" y="120015"/>
                    <a:pt x="199073" y="112395"/>
                    <a:pt x="243840" y="112395"/>
                  </a:cubicBezTo>
                  <a:lnTo>
                    <a:pt x="283845" y="112395"/>
                  </a:lnTo>
                  <a:lnTo>
                    <a:pt x="283845" y="0"/>
                  </a:lnTo>
                  <a:lnTo>
                    <a:pt x="254318" y="0"/>
                  </a:lnTo>
                  <a:cubicBezTo>
                    <a:pt x="159068" y="0"/>
                    <a:pt x="93345" y="15240"/>
                    <a:pt x="56198" y="48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80782-DFF5-7B03-AFB1-90D8B825ABCA}"/>
                </a:ext>
              </a:extLst>
            </p:cNvPr>
            <p:cNvSpPr/>
            <p:nvPr/>
          </p:nvSpPr>
          <p:spPr>
            <a:xfrm>
              <a:off x="1422260" y="385605"/>
              <a:ext cx="190769" cy="252140"/>
            </a:xfrm>
            <a:custGeom>
              <a:avLst/>
              <a:gdLst>
                <a:gd name="connsiteX0" fmla="*/ 247650 w 491490"/>
                <a:gd name="connsiteY0" fmla="*/ 0 h 649604"/>
                <a:gd name="connsiteX1" fmla="*/ 0 w 491490"/>
                <a:gd name="connsiteY1" fmla="*/ 226695 h 649604"/>
                <a:gd name="connsiteX2" fmla="*/ 0 w 491490"/>
                <a:gd name="connsiteY2" fmla="*/ 422910 h 649604"/>
                <a:gd name="connsiteX3" fmla="*/ 246697 w 491490"/>
                <a:gd name="connsiteY3" fmla="*/ 649605 h 649604"/>
                <a:gd name="connsiteX4" fmla="*/ 491490 w 491490"/>
                <a:gd name="connsiteY4" fmla="*/ 422910 h 649604"/>
                <a:gd name="connsiteX5" fmla="*/ 491490 w 491490"/>
                <a:gd name="connsiteY5" fmla="*/ 391478 h 649604"/>
                <a:gd name="connsiteX6" fmla="*/ 365760 w 491490"/>
                <a:gd name="connsiteY6" fmla="*/ 391478 h 649604"/>
                <a:gd name="connsiteX7" fmla="*/ 365760 w 491490"/>
                <a:gd name="connsiteY7" fmla="*/ 424815 h 649604"/>
                <a:gd name="connsiteX8" fmla="*/ 247650 w 491490"/>
                <a:gd name="connsiteY8" fmla="*/ 535305 h 649604"/>
                <a:gd name="connsiteX9" fmla="*/ 128588 w 491490"/>
                <a:gd name="connsiteY9" fmla="*/ 416242 h 649604"/>
                <a:gd name="connsiteX10" fmla="*/ 128588 w 491490"/>
                <a:gd name="connsiteY10" fmla="*/ 238125 h 649604"/>
                <a:gd name="connsiteX11" fmla="*/ 247650 w 491490"/>
                <a:gd name="connsiteY11" fmla="*/ 115253 h 649604"/>
                <a:gd name="connsiteX12" fmla="*/ 365760 w 491490"/>
                <a:gd name="connsiteY12" fmla="*/ 229553 h 649604"/>
                <a:gd name="connsiteX13" fmla="*/ 365760 w 491490"/>
                <a:gd name="connsiteY13" fmla="*/ 259080 h 649604"/>
                <a:gd name="connsiteX14" fmla="*/ 491490 w 491490"/>
                <a:gd name="connsiteY14" fmla="*/ 259080 h 649604"/>
                <a:gd name="connsiteX15" fmla="*/ 491490 w 491490"/>
                <a:gd name="connsiteY15" fmla="*/ 227648 h 649604"/>
                <a:gd name="connsiteX16" fmla="*/ 247650 w 491490"/>
                <a:gd name="connsiteY16" fmla="*/ 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90" h="649604">
                  <a:moveTo>
                    <a:pt x="247650" y="0"/>
                  </a:moveTo>
                  <a:cubicBezTo>
                    <a:pt x="83820" y="0"/>
                    <a:pt x="0" y="85725"/>
                    <a:pt x="0" y="226695"/>
                  </a:cubicBezTo>
                  <a:lnTo>
                    <a:pt x="0" y="422910"/>
                  </a:lnTo>
                  <a:cubicBezTo>
                    <a:pt x="0" y="564833"/>
                    <a:pt x="81915" y="649605"/>
                    <a:pt x="246697" y="649605"/>
                  </a:cubicBezTo>
                  <a:cubicBezTo>
                    <a:pt x="409575" y="649605"/>
                    <a:pt x="491490" y="564833"/>
                    <a:pt x="491490" y="422910"/>
                  </a:cubicBezTo>
                  <a:lnTo>
                    <a:pt x="491490" y="391478"/>
                  </a:lnTo>
                  <a:lnTo>
                    <a:pt x="365760" y="391478"/>
                  </a:lnTo>
                  <a:lnTo>
                    <a:pt x="365760" y="424815"/>
                  </a:lnTo>
                  <a:cubicBezTo>
                    <a:pt x="365760" y="498158"/>
                    <a:pt x="326708" y="535305"/>
                    <a:pt x="247650" y="535305"/>
                  </a:cubicBezTo>
                  <a:cubicBezTo>
                    <a:pt x="168593" y="535305"/>
                    <a:pt x="128588" y="495300"/>
                    <a:pt x="128588" y="416242"/>
                  </a:cubicBezTo>
                  <a:lnTo>
                    <a:pt x="128588" y="238125"/>
                  </a:lnTo>
                  <a:cubicBezTo>
                    <a:pt x="128588" y="156210"/>
                    <a:pt x="168593" y="115253"/>
                    <a:pt x="247650" y="115253"/>
                  </a:cubicBezTo>
                  <a:cubicBezTo>
                    <a:pt x="326708" y="115253"/>
                    <a:pt x="365760" y="153353"/>
                    <a:pt x="365760" y="229553"/>
                  </a:cubicBezTo>
                  <a:lnTo>
                    <a:pt x="365760" y="259080"/>
                  </a:lnTo>
                  <a:lnTo>
                    <a:pt x="491490" y="259080"/>
                  </a:lnTo>
                  <a:lnTo>
                    <a:pt x="491490" y="227648"/>
                  </a:lnTo>
                  <a:cubicBezTo>
                    <a:pt x="491490" y="85725"/>
                    <a:pt x="410528" y="0"/>
                    <a:pt x="24765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05A855-E5CB-6A68-2F20-AE04A8B73C5E}"/>
                </a:ext>
              </a:extLst>
            </p:cNvPr>
            <p:cNvSpPr/>
            <p:nvPr/>
          </p:nvSpPr>
          <p:spPr>
            <a:xfrm>
              <a:off x="1651848" y="382278"/>
              <a:ext cx="49540" cy="252140"/>
            </a:xfrm>
            <a:custGeom>
              <a:avLst/>
              <a:gdLst>
                <a:gd name="connsiteX0" fmla="*/ 0 w 127634"/>
                <a:gd name="connsiteY0" fmla="*/ 0 h 649604"/>
                <a:gd name="connsiteX1" fmla="*/ 127635 w 127634"/>
                <a:gd name="connsiteY1" fmla="*/ 0 h 649604"/>
                <a:gd name="connsiteX2" fmla="*/ 127635 w 127634"/>
                <a:gd name="connsiteY2" fmla="*/ 649605 h 649604"/>
                <a:gd name="connsiteX3" fmla="*/ 0 w 127634"/>
                <a:gd name="connsiteY3" fmla="*/ 649605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4" h="649604">
                  <a:moveTo>
                    <a:pt x="0" y="0"/>
                  </a:moveTo>
                  <a:lnTo>
                    <a:pt x="127635" y="0"/>
                  </a:lnTo>
                  <a:lnTo>
                    <a:pt x="127635" y="649605"/>
                  </a:lnTo>
                  <a:lnTo>
                    <a:pt x="0" y="64960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88E46-35D3-3E44-5AC9-611C25A6EB20}"/>
                </a:ext>
              </a:extLst>
            </p:cNvPr>
            <p:cNvSpPr/>
            <p:nvPr/>
          </p:nvSpPr>
          <p:spPr>
            <a:xfrm>
              <a:off x="1736881" y="431818"/>
              <a:ext cx="172287" cy="205188"/>
            </a:xfrm>
            <a:custGeom>
              <a:avLst/>
              <a:gdLst>
                <a:gd name="connsiteX0" fmla="*/ 242888 w 443874"/>
                <a:gd name="connsiteY0" fmla="*/ 0 h 528637"/>
                <a:gd name="connsiteX1" fmla="*/ 224790 w 443874"/>
                <a:gd name="connsiteY1" fmla="*/ 0 h 528637"/>
                <a:gd name="connsiteX2" fmla="*/ 17145 w 443874"/>
                <a:gd name="connsiteY2" fmla="*/ 169545 h 528637"/>
                <a:gd name="connsiteX3" fmla="*/ 138113 w 443874"/>
                <a:gd name="connsiteY3" fmla="*/ 169545 h 528637"/>
                <a:gd name="connsiteX4" fmla="*/ 226695 w 443874"/>
                <a:gd name="connsiteY4" fmla="*/ 106680 h 528637"/>
                <a:gd name="connsiteX5" fmla="*/ 316230 w 443874"/>
                <a:gd name="connsiteY5" fmla="*/ 188595 h 528637"/>
                <a:gd name="connsiteX6" fmla="*/ 316230 w 443874"/>
                <a:gd name="connsiteY6" fmla="*/ 230505 h 528637"/>
                <a:gd name="connsiteX7" fmla="*/ 195263 w 443874"/>
                <a:gd name="connsiteY7" fmla="*/ 213360 h 528637"/>
                <a:gd name="connsiteX8" fmla="*/ 0 w 443874"/>
                <a:gd name="connsiteY8" fmla="*/ 361950 h 528637"/>
                <a:gd name="connsiteX9" fmla="*/ 0 w 443874"/>
                <a:gd name="connsiteY9" fmla="*/ 367665 h 528637"/>
                <a:gd name="connsiteX10" fmla="*/ 208597 w 443874"/>
                <a:gd name="connsiteY10" fmla="*/ 528638 h 528637"/>
                <a:gd name="connsiteX11" fmla="*/ 227647 w 443874"/>
                <a:gd name="connsiteY11" fmla="*/ 528638 h 528637"/>
                <a:gd name="connsiteX12" fmla="*/ 443865 w 443874"/>
                <a:gd name="connsiteY12" fmla="*/ 355283 h 528637"/>
                <a:gd name="connsiteX13" fmla="*/ 443865 w 443874"/>
                <a:gd name="connsiteY13" fmla="*/ 180023 h 528637"/>
                <a:gd name="connsiteX14" fmla="*/ 242888 w 443874"/>
                <a:gd name="connsiteY14" fmla="*/ 0 h 528637"/>
                <a:gd name="connsiteX15" fmla="*/ 316230 w 443874"/>
                <a:gd name="connsiteY15" fmla="*/ 369570 h 528637"/>
                <a:gd name="connsiteX16" fmla="*/ 220980 w 443874"/>
                <a:gd name="connsiteY16" fmla="*/ 439103 h 528637"/>
                <a:gd name="connsiteX17" fmla="*/ 127635 w 443874"/>
                <a:gd name="connsiteY17" fmla="*/ 370523 h 528637"/>
                <a:gd name="connsiteX18" fmla="*/ 127635 w 443874"/>
                <a:gd name="connsiteY18" fmla="*/ 361950 h 528637"/>
                <a:gd name="connsiteX19" fmla="*/ 220980 w 443874"/>
                <a:gd name="connsiteY19" fmla="*/ 294323 h 528637"/>
                <a:gd name="connsiteX20" fmla="*/ 316230 w 443874"/>
                <a:gd name="connsiteY20" fmla="*/ 361950 h 528637"/>
                <a:gd name="connsiteX21" fmla="*/ 316230 w 443874"/>
                <a:gd name="connsiteY21" fmla="*/ 36957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874" h="528637">
                  <a:moveTo>
                    <a:pt x="242888" y="0"/>
                  </a:moveTo>
                  <a:lnTo>
                    <a:pt x="224790" y="0"/>
                  </a:lnTo>
                  <a:cubicBezTo>
                    <a:pt x="80963" y="0"/>
                    <a:pt x="17145" y="55245"/>
                    <a:pt x="17145" y="169545"/>
                  </a:cubicBezTo>
                  <a:lnTo>
                    <a:pt x="138113" y="169545"/>
                  </a:lnTo>
                  <a:cubicBezTo>
                    <a:pt x="138113" y="128588"/>
                    <a:pt x="167640" y="106680"/>
                    <a:pt x="226695" y="106680"/>
                  </a:cubicBezTo>
                  <a:cubicBezTo>
                    <a:pt x="287655" y="106680"/>
                    <a:pt x="316230" y="138113"/>
                    <a:pt x="316230" y="188595"/>
                  </a:cubicBezTo>
                  <a:lnTo>
                    <a:pt x="316230" y="230505"/>
                  </a:lnTo>
                  <a:cubicBezTo>
                    <a:pt x="284797" y="219075"/>
                    <a:pt x="243840" y="213360"/>
                    <a:pt x="195263" y="213360"/>
                  </a:cubicBezTo>
                  <a:cubicBezTo>
                    <a:pt x="65722" y="213360"/>
                    <a:pt x="0" y="262890"/>
                    <a:pt x="0" y="361950"/>
                  </a:cubicBezTo>
                  <a:lnTo>
                    <a:pt x="0" y="367665"/>
                  </a:lnTo>
                  <a:cubicBezTo>
                    <a:pt x="0" y="472440"/>
                    <a:pt x="79057" y="528638"/>
                    <a:pt x="208597" y="528638"/>
                  </a:cubicBezTo>
                  <a:lnTo>
                    <a:pt x="227647" y="528638"/>
                  </a:lnTo>
                  <a:cubicBezTo>
                    <a:pt x="360045" y="528638"/>
                    <a:pt x="443865" y="467678"/>
                    <a:pt x="443865" y="355283"/>
                  </a:cubicBezTo>
                  <a:lnTo>
                    <a:pt x="443865" y="180023"/>
                  </a:lnTo>
                  <a:cubicBezTo>
                    <a:pt x="444818" y="69533"/>
                    <a:pt x="375285" y="0"/>
                    <a:pt x="242888" y="0"/>
                  </a:cubicBezTo>
                  <a:close/>
                  <a:moveTo>
                    <a:pt x="316230" y="369570"/>
                  </a:moveTo>
                  <a:cubicBezTo>
                    <a:pt x="316230" y="410528"/>
                    <a:pt x="280988" y="439103"/>
                    <a:pt x="220980" y="439103"/>
                  </a:cubicBezTo>
                  <a:cubicBezTo>
                    <a:pt x="159068" y="439103"/>
                    <a:pt x="127635" y="416242"/>
                    <a:pt x="127635" y="370523"/>
                  </a:cubicBezTo>
                  <a:lnTo>
                    <a:pt x="127635" y="361950"/>
                  </a:lnTo>
                  <a:cubicBezTo>
                    <a:pt x="127635" y="314325"/>
                    <a:pt x="154305" y="294323"/>
                    <a:pt x="220980" y="294323"/>
                  </a:cubicBezTo>
                  <a:cubicBezTo>
                    <a:pt x="289560" y="294323"/>
                    <a:pt x="316230" y="313373"/>
                    <a:pt x="316230" y="361950"/>
                  </a:cubicBezTo>
                  <a:lnTo>
                    <a:pt x="316230" y="3695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6F4739-C286-A48B-DAC5-C23B959AD272}"/>
                </a:ext>
              </a:extLst>
            </p:cNvPr>
            <p:cNvSpPr/>
            <p:nvPr/>
          </p:nvSpPr>
          <p:spPr>
            <a:xfrm>
              <a:off x="1945766" y="432173"/>
              <a:ext cx="109803" cy="202246"/>
            </a:xfrm>
            <a:custGeom>
              <a:avLst/>
              <a:gdLst>
                <a:gd name="connsiteX0" fmla="*/ 56197 w 282892"/>
                <a:gd name="connsiteY0" fmla="*/ 48617 h 521057"/>
                <a:gd name="connsiteX1" fmla="*/ 0 w 282892"/>
                <a:gd name="connsiteY1" fmla="*/ 224830 h 521057"/>
                <a:gd name="connsiteX2" fmla="*/ 0 w 282892"/>
                <a:gd name="connsiteY2" fmla="*/ 521057 h 521057"/>
                <a:gd name="connsiteX3" fmla="*/ 127635 w 282892"/>
                <a:gd name="connsiteY3" fmla="*/ 521057 h 521057"/>
                <a:gd name="connsiteX4" fmla="*/ 127635 w 282892"/>
                <a:gd name="connsiteY4" fmla="*/ 221020 h 521057"/>
                <a:gd name="connsiteX5" fmla="*/ 151447 w 282892"/>
                <a:gd name="connsiteY5" fmla="*/ 134342 h 521057"/>
                <a:gd name="connsiteX6" fmla="*/ 242888 w 282892"/>
                <a:gd name="connsiteY6" fmla="*/ 112435 h 521057"/>
                <a:gd name="connsiteX7" fmla="*/ 282893 w 282892"/>
                <a:gd name="connsiteY7" fmla="*/ 112435 h 521057"/>
                <a:gd name="connsiteX8" fmla="*/ 282893 w 282892"/>
                <a:gd name="connsiteY8" fmla="*/ 40 h 521057"/>
                <a:gd name="connsiteX9" fmla="*/ 253365 w 282892"/>
                <a:gd name="connsiteY9" fmla="*/ 40 h 521057"/>
                <a:gd name="connsiteX10" fmla="*/ 56197 w 282892"/>
                <a:gd name="connsiteY10" fmla="*/ 48617 h 5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92" h="521057">
                  <a:moveTo>
                    <a:pt x="56197" y="48617"/>
                  </a:moveTo>
                  <a:cubicBezTo>
                    <a:pt x="19050" y="81955"/>
                    <a:pt x="0" y="140057"/>
                    <a:pt x="0" y="224830"/>
                  </a:cubicBezTo>
                  <a:lnTo>
                    <a:pt x="0" y="521057"/>
                  </a:lnTo>
                  <a:lnTo>
                    <a:pt x="127635" y="521057"/>
                  </a:lnTo>
                  <a:lnTo>
                    <a:pt x="127635" y="221020"/>
                  </a:lnTo>
                  <a:cubicBezTo>
                    <a:pt x="127635" y="178157"/>
                    <a:pt x="135255" y="148630"/>
                    <a:pt x="151447" y="134342"/>
                  </a:cubicBezTo>
                  <a:cubicBezTo>
                    <a:pt x="167640" y="120055"/>
                    <a:pt x="198120" y="112435"/>
                    <a:pt x="242888" y="112435"/>
                  </a:cubicBezTo>
                  <a:lnTo>
                    <a:pt x="282893" y="112435"/>
                  </a:lnTo>
                  <a:lnTo>
                    <a:pt x="282893" y="40"/>
                  </a:lnTo>
                  <a:lnTo>
                    <a:pt x="253365" y="40"/>
                  </a:lnTo>
                  <a:cubicBezTo>
                    <a:pt x="159068" y="-913"/>
                    <a:pt x="93345" y="15280"/>
                    <a:pt x="56197" y="486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4F38A2-3519-CE56-D4CB-94F129A8F01A}"/>
                </a:ext>
              </a:extLst>
            </p:cNvPr>
            <p:cNvSpPr/>
            <p:nvPr/>
          </p:nvSpPr>
          <p:spPr>
            <a:xfrm>
              <a:off x="2083297" y="382278"/>
              <a:ext cx="183745" cy="252140"/>
            </a:xfrm>
            <a:custGeom>
              <a:avLst/>
              <a:gdLst>
                <a:gd name="connsiteX0" fmla="*/ 465772 w 473392"/>
                <a:gd name="connsiteY0" fmla="*/ 136208 h 649604"/>
                <a:gd name="connsiteX1" fmla="*/ 321945 w 473392"/>
                <a:gd name="connsiteY1" fmla="*/ 136208 h 649604"/>
                <a:gd name="connsiteX2" fmla="*/ 213360 w 473392"/>
                <a:gd name="connsiteY2" fmla="*/ 325755 h 649604"/>
                <a:gd name="connsiteX3" fmla="*/ 127635 w 473392"/>
                <a:gd name="connsiteY3" fmla="*/ 325755 h 649604"/>
                <a:gd name="connsiteX4" fmla="*/ 127635 w 473392"/>
                <a:gd name="connsiteY4" fmla="*/ 0 h 649604"/>
                <a:gd name="connsiteX5" fmla="*/ 0 w 473392"/>
                <a:gd name="connsiteY5" fmla="*/ 0 h 649604"/>
                <a:gd name="connsiteX6" fmla="*/ 0 w 473392"/>
                <a:gd name="connsiteY6" fmla="*/ 649605 h 649604"/>
                <a:gd name="connsiteX7" fmla="*/ 127635 w 473392"/>
                <a:gd name="connsiteY7" fmla="*/ 649605 h 649604"/>
                <a:gd name="connsiteX8" fmla="*/ 127635 w 473392"/>
                <a:gd name="connsiteY8" fmla="*/ 433388 h 649604"/>
                <a:gd name="connsiteX9" fmla="*/ 209550 w 473392"/>
                <a:gd name="connsiteY9" fmla="*/ 433388 h 649604"/>
                <a:gd name="connsiteX10" fmla="*/ 325755 w 473392"/>
                <a:gd name="connsiteY10" fmla="*/ 649605 h 649604"/>
                <a:gd name="connsiteX11" fmla="*/ 473393 w 473392"/>
                <a:gd name="connsiteY11" fmla="*/ 649605 h 649604"/>
                <a:gd name="connsiteX12" fmla="*/ 321945 w 473392"/>
                <a:gd name="connsiteY12" fmla="*/ 38481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92" h="649604">
                  <a:moveTo>
                    <a:pt x="465772" y="136208"/>
                  </a:moveTo>
                  <a:lnTo>
                    <a:pt x="321945" y="136208"/>
                  </a:lnTo>
                  <a:lnTo>
                    <a:pt x="213360" y="325755"/>
                  </a:lnTo>
                  <a:lnTo>
                    <a:pt x="127635" y="325755"/>
                  </a:lnTo>
                  <a:lnTo>
                    <a:pt x="127635" y="0"/>
                  </a:lnTo>
                  <a:lnTo>
                    <a:pt x="0" y="0"/>
                  </a:lnTo>
                  <a:lnTo>
                    <a:pt x="0" y="649605"/>
                  </a:lnTo>
                  <a:lnTo>
                    <a:pt x="127635" y="649605"/>
                  </a:lnTo>
                  <a:lnTo>
                    <a:pt x="127635" y="433388"/>
                  </a:lnTo>
                  <a:lnTo>
                    <a:pt x="209550" y="433388"/>
                  </a:lnTo>
                  <a:lnTo>
                    <a:pt x="325755" y="649605"/>
                  </a:lnTo>
                  <a:lnTo>
                    <a:pt x="473393" y="649605"/>
                  </a:lnTo>
                  <a:lnTo>
                    <a:pt x="321945" y="3848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47B6C-5E4F-63C6-D2C0-A57DD5629B5D}"/>
                </a:ext>
              </a:extLst>
            </p:cNvPr>
            <p:cNvSpPr/>
            <p:nvPr/>
          </p:nvSpPr>
          <p:spPr>
            <a:xfrm>
              <a:off x="2279982" y="431818"/>
              <a:ext cx="168217" cy="205188"/>
            </a:xfrm>
            <a:custGeom>
              <a:avLst/>
              <a:gdLst>
                <a:gd name="connsiteX0" fmla="*/ 356235 w 433387"/>
                <a:gd name="connsiteY0" fmla="*/ 244792 h 528637"/>
                <a:gd name="connsiteX1" fmla="*/ 261938 w 433387"/>
                <a:gd name="connsiteY1" fmla="*/ 220028 h 528637"/>
                <a:gd name="connsiteX2" fmla="*/ 234315 w 433387"/>
                <a:gd name="connsiteY2" fmla="*/ 215265 h 528637"/>
                <a:gd name="connsiteX3" fmla="*/ 183832 w 433387"/>
                <a:gd name="connsiteY3" fmla="*/ 204788 h 528637"/>
                <a:gd name="connsiteX4" fmla="*/ 147638 w 433387"/>
                <a:gd name="connsiteY4" fmla="*/ 186690 h 528637"/>
                <a:gd name="connsiteX5" fmla="*/ 133350 w 433387"/>
                <a:gd name="connsiteY5" fmla="*/ 153353 h 528637"/>
                <a:gd name="connsiteX6" fmla="*/ 219075 w 433387"/>
                <a:gd name="connsiteY6" fmla="*/ 96203 h 528637"/>
                <a:gd name="connsiteX7" fmla="*/ 303847 w 433387"/>
                <a:gd name="connsiteY7" fmla="*/ 154305 h 528637"/>
                <a:gd name="connsiteX8" fmla="*/ 303847 w 433387"/>
                <a:gd name="connsiteY8" fmla="*/ 165735 h 528637"/>
                <a:gd name="connsiteX9" fmla="*/ 428625 w 433387"/>
                <a:gd name="connsiteY9" fmla="*/ 165735 h 528637"/>
                <a:gd name="connsiteX10" fmla="*/ 428625 w 433387"/>
                <a:gd name="connsiteY10" fmla="*/ 146685 h 528637"/>
                <a:gd name="connsiteX11" fmla="*/ 216217 w 433387"/>
                <a:gd name="connsiteY11" fmla="*/ 0 h 528637"/>
                <a:gd name="connsiteX12" fmla="*/ 4763 w 433387"/>
                <a:gd name="connsiteY12" fmla="*/ 157163 h 528637"/>
                <a:gd name="connsiteX13" fmla="*/ 4763 w 433387"/>
                <a:gd name="connsiteY13" fmla="*/ 164783 h 528637"/>
                <a:gd name="connsiteX14" fmla="*/ 40957 w 433387"/>
                <a:gd name="connsiteY14" fmla="*/ 261938 h 528637"/>
                <a:gd name="connsiteX15" fmla="*/ 82867 w 433387"/>
                <a:gd name="connsiteY15" fmla="*/ 287655 h 528637"/>
                <a:gd name="connsiteX16" fmla="*/ 180022 w 433387"/>
                <a:gd name="connsiteY16" fmla="*/ 314325 h 528637"/>
                <a:gd name="connsiteX17" fmla="*/ 304800 w 433387"/>
                <a:gd name="connsiteY17" fmla="*/ 377190 h 528637"/>
                <a:gd name="connsiteX18" fmla="*/ 214313 w 433387"/>
                <a:gd name="connsiteY18" fmla="*/ 435292 h 528637"/>
                <a:gd name="connsiteX19" fmla="*/ 124777 w 433387"/>
                <a:gd name="connsiteY19" fmla="*/ 374333 h 528637"/>
                <a:gd name="connsiteX20" fmla="*/ 124777 w 433387"/>
                <a:gd name="connsiteY20" fmla="*/ 363855 h 528637"/>
                <a:gd name="connsiteX21" fmla="*/ 0 w 433387"/>
                <a:gd name="connsiteY21" fmla="*/ 363855 h 528637"/>
                <a:gd name="connsiteX22" fmla="*/ 0 w 433387"/>
                <a:gd name="connsiteY22" fmla="*/ 388620 h 528637"/>
                <a:gd name="connsiteX23" fmla="*/ 217170 w 433387"/>
                <a:gd name="connsiteY23" fmla="*/ 528638 h 528637"/>
                <a:gd name="connsiteX24" fmla="*/ 433388 w 433387"/>
                <a:gd name="connsiteY24" fmla="*/ 368617 h 528637"/>
                <a:gd name="connsiteX25" fmla="*/ 433388 w 433387"/>
                <a:gd name="connsiteY25" fmla="*/ 359092 h 528637"/>
                <a:gd name="connsiteX26" fmla="*/ 397192 w 433387"/>
                <a:gd name="connsiteY26" fmla="*/ 267653 h 528637"/>
                <a:gd name="connsiteX27" fmla="*/ 356235 w 433387"/>
                <a:gd name="connsiteY27" fmla="*/ 24479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3387" h="528637">
                  <a:moveTo>
                    <a:pt x="356235" y="244792"/>
                  </a:moveTo>
                  <a:cubicBezTo>
                    <a:pt x="321945" y="231458"/>
                    <a:pt x="300038" y="226695"/>
                    <a:pt x="261938" y="220028"/>
                  </a:cubicBezTo>
                  <a:cubicBezTo>
                    <a:pt x="257175" y="219075"/>
                    <a:pt x="247650" y="217170"/>
                    <a:pt x="234315" y="215265"/>
                  </a:cubicBezTo>
                  <a:cubicBezTo>
                    <a:pt x="207645" y="211455"/>
                    <a:pt x="203835" y="210503"/>
                    <a:pt x="183832" y="204788"/>
                  </a:cubicBezTo>
                  <a:cubicBezTo>
                    <a:pt x="163830" y="200025"/>
                    <a:pt x="158115" y="195263"/>
                    <a:pt x="147638" y="186690"/>
                  </a:cubicBezTo>
                  <a:cubicBezTo>
                    <a:pt x="136207" y="178117"/>
                    <a:pt x="133350" y="167640"/>
                    <a:pt x="133350" y="153353"/>
                  </a:cubicBezTo>
                  <a:cubicBezTo>
                    <a:pt x="133350" y="115253"/>
                    <a:pt x="161925" y="96203"/>
                    <a:pt x="219075" y="96203"/>
                  </a:cubicBezTo>
                  <a:cubicBezTo>
                    <a:pt x="276225" y="96203"/>
                    <a:pt x="303847" y="115253"/>
                    <a:pt x="303847" y="154305"/>
                  </a:cubicBezTo>
                  <a:lnTo>
                    <a:pt x="303847" y="165735"/>
                  </a:lnTo>
                  <a:lnTo>
                    <a:pt x="428625" y="165735"/>
                  </a:lnTo>
                  <a:lnTo>
                    <a:pt x="428625" y="146685"/>
                  </a:lnTo>
                  <a:cubicBezTo>
                    <a:pt x="428625" y="55245"/>
                    <a:pt x="356235" y="0"/>
                    <a:pt x="216217" y="0"/>
                  </a:cubicBezTo>
                  <a:cubicBezTo>
                    <a:pt x="77152" y="0"/>
                    <a:pt x="4763" y="59055"/>
                    <a:pt x="4763" y="157163"/>
                  </a:cubicBezTo>
                  <a:lnTo>
                    <a:pt x="4763" y="164783"/>
                  </a:lnTo>
                  <a:cubicBezTo>
                    <a:pt x="4763" y="208598"/>
                    <a:pt x="21907" y="242888"/>
                    <a:pt x="40957" y="261938"/>
                  </a:cubicBezTo>
                  <a:cubicBezTo>
                    <a:pt x="50482" y="271463"/>
                    <a:pt x="64770" y="280035"/>
                    <a:pt x="82867" y="287655"/>
                  </a:cubicBezTo>
                  <a:cubicBezTo>
                    <a:pt x="121920" y="304800"/>
                    <a:pt x="134302" y="305753"/>
                    <a:pt x="180022" y="314325"/>
                  </a:cubicBezTo>
                  <a:cubicBezTo>
                    <a:pt x="247650" y="325755"/>
                    <a:pt x="304800" y="331470"/>
                    <a:pt x="304800" y="377190"/>
                  </a:cubicBezTo>
                  <a:cubicBezTo>
                    <a:pt x="304800" y="416242"/>
                    <a:pt x="274320" y="435292"/>
                    <a:pt x="214313" y="435292"/>
                  </a:cubicBezTo>
                  <a:cubicBezTo>
                    <a:pt x="154305" y="435292"/>
                    <a:pt x="124777" y="415290"/>
                    <a:pt x="124777" y="374333"/>
                  </a:cubicBezTo>
                  <a:lnTo>
                    <a:pt x="124777" y="363855"/>
                  </a:lnTo>
                  <a:lnTo>
                    <a:pt x="0" y="363855"/>
                  </a:lnTo>
                  <a:lnTo>
                    <a:pt x="0" y="388620"/>
                  </a:lnTo>
                  <a:cubicBezTo>
                    <a:pt x="0" y="475298"/>
                    <a:pt x="74295" y="528638"/>
                    <a:pt x="217170" y="528638"/>
                  </a:cubicBezTo>
                  <a:cubicBezTo>
                    <a:pt x="355282" y="528638"/>
                    <a:pt x="433388" y="470535"/>
                    <a:pt x="433388" y="368617"/>
                  </a:cubicBezTo>
                  <a:lnTo>
                    <a:pt x="433388" y="359092"/>
                  </a:lnTo>
                  <a:cubicBezTo>
                    <a:pt x="433388" y="318135"/>
                    <a:pt x="417195" y="286703"/>
                    <a:pt x="397192" y="267653"/>
                  </a:cubicBezTo>
                  <a:cubicBezTo>
                    <a:pt x="385763" y="259080"/>
                    <a:pt x="372427" y="251460"/>
                    <a:pt x="356235" y="2447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7867FD-01C4-28F9-8770-D1E67A8659C2}"/>
                </a:ext>
              </a:extLst>
            </p:cNvPr>
            <p:cNvSpPr/>
            <p:nvPr/>
          </p:nvSpPr>
          <p:spPr>
            <a:xfrm>
              <a:off x="2476297" y="431818"/>
              <a:ext cx="174145" cy="205188"/>
            </a:xfrm>
            <a:custGeom>
              <a:avLst/>
              <a:gdLst>
                <a:gd name="connsiteX0" fmla="*/ 391477 w 448659"/>
                <a:gd name="connsiteY0" fmla="*/ 51435 h 528637"/>
                <a:gd name="connsiteX1" fmla="*/ 224790 w 448659"/>
                <a:gd name="connsiteY1" fmla="*/ 0 h 528637"/>
                <a:gd name="connsiteX2" fmla="*/ 58102 w 448659"/>
                <a:gd name="connsiteY2" fmla="*/ 51435 h 528637"/>
                <a:gd name="connsiteX3" fmla="*/ 0 w 448659"/>
                <a:gd name="connsiteY3" fmla="*/ 183833 h 528637"/>
                <a:gd name="connsiteX4" fmla="*/ 0 w 448659"/>
                <a:gd name="connsiteY4" fmla="*/ 346710 h 528637"/>
                <a:gd name="connsiteX5" fmla="*/ 223838 w 448659"/>
                <a:gd name="connsiteY5" fmla="*/ 528638 h 528637"/>
                <a:gd name="connsiteX6" fmla="*/ 390525 w 448659"/>
                <a:gd name="connsiteY6" fmla="*/ 477203 h 528637"/>
                <a:gd name="connsiteX7" fmla="*/ 448627 w 448659"/>
                <a:gd name="connsiteY7" fmla="*/ 346710 h 528637"/>
                <a:gd name="connsiteX8" fmla="*/ 448627 w 448659"/>
                <a:gd name="connsiteY8" fmla="*/ 183833 h 528637"/>
                <a:gd name="connsiteX9" fmla="*/ 391477 w 448659"/>
                <a:gd name="connsiteY9" fmla="*/ 51435 h 528637"/>
                <a:gd name="connsiteX10" fmla="*/ 320040 w 448659"/>
                <a:gd name="connsiteY10" fmla="*/ 329565 h 528637"/>
                <a:gd name="connsiteX11" fmla="*/ 224790 w 448659"/>
                <a:gd name="connsiteY11" fmla="*/ 417195 h 528637"/>
                <a:gd name="connsiteX12" fmla="*/ 129540 w 448659"/>
                <a:gd name="connsiteY12" fmla="*/ 329565 h 528637"/>
                <a:gd name="connsiteX13" fmla="*/ 129540 w 448659"/>
                <a:gd name="connsiteY13" fmla="*/ 200025 h 528637"/>
                <a:gd name="connsiteX14" fmla="*/ 224790 w 448659"/>
                <a:gd name="connsiteY14" fmla="*/ 112395 h 528637"/>
                <a:gd name="connsiteX15" fmla="*/ 320040 w 448659"/>
                <a:gd name="connsiteY15" fmla="*/ 200025 h 528637"/>
                <a:gd name="connsiteX16" fmla="*/ 320040 w 448659"/>
                <a:gd name="connsiteY16" fmla="*/ 32956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659" h="528637">
                  <a:moveTo>
                    <a:pt x="391477" y="51435"/>
                  </a:moveTo>
                  <a:cubicBezTo>
                    <a:pt x="353377" y="17145"/>
                    <a:pt x="297180" y="0"/>
                    <a:pt x="224790" y="0"/>
                  </a:cubicBezTo>
                  <a:cubicBezTo>
                    <a:pt x="151448" y="0"/>
                    <a:pt x="96202" y="17145"/>
                    <a:pt x="58102" y="51435"/>
                  </a:cubicBezTo>
                  <a:cubicBezTo>
                    <a:pt x="20002" y="85725"/>
                    <a:pt x="0" y="130492"/>
                    <a:pt x="0" y="183833"/>
                  </a:cubicBezTo>
                  <a:lnTo>
                    <a:pt x="0" y="346710"/>
                  </a:lnTo>
                  <a:cubicBezTo>
                    <a:pt x="0" y="453390"/>
                    <a:pt x="78105" y="528638"/>
                    <a:pt x="223838" y="528638"/>
                  </a:cubicBezTo>
                  <a:cubicBezTo>
                    <a:pt x="296227" y="528638"/>
                    <a:pt x="351473" y="511492"/>
                    <a:pt x="390525" y="477203"/>
                  </a:cubicBezTo>
                  <a:cubicBezTo>
                    <a:pt x="428625" y="442913"/>
                    <a:pt x="448627" y="399098"/>
                    <a:pt x="448627" y="346710"/>
                  </a:cubicBezTo>
                  <a:lnTo>
                    <a:pt x="448627" y="183833"/>
                  </a:lnTo>
                  <a:cubicBezTo>
                    <a:pt x="449580" y="131445"/>
                    <a:pt x="429577" y="86678"/>
                    <a:pt x="391477" y="51435"/>
                  </a:cubicBezTo>
                  <a:close/>
                  <a:moveTo>
                    <a:pt x="320040" y="329565"/>
                  </a:moveTo>
                  <a:cubicBezTo>
                    <a:pt x="320040" y="387667"/>
                    <a:pt x="288607" y="417195"/>
                    <a:pt x="224790" y="417195"/>
                  </a:cubicBezTo>
                  <a:cubicBezTo>
                    <a:pt x="160973" y="417195"/>
                    <a:pt x="129540" y="387667"/>
                    <a:pt x="129540" y="329565"/>
                  </a:cubicBezTo>
                  <a:lnTo>
                    <a:pt x="129540" y="200025"/>
                  </a:lnTo>
                  <a:cubicBezTo>
                    <a:pt x="129540" y="141923"/>
                    <a:pt x="160973" y="112395"/>
                    <a:pt x="224790" y="112395"/>
                  </a:cubicBezTo>
                  <a:cubicBezTo>
                    <a:pt x="288607" y="112395"/>
                    <a:pt x="320040" y="141923"/>
                    <a:pt x="320040" y="200025"/>
                  </a:cubicBezTo>
                  <a:lnTo>
                    <a:pt x="320040" y="3295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9AADF7-1C60-584A-E67C-B8E8B1F4150C}"/>
                </a:ext>
              </a:extLst>
            </p:cNvPr>
            <p:cNvSpPr/>
            <p:nvPr/>
          </p:nvSpPr>
          <p:spPr>
            <a:xfrm>
              <a:off x="2686291" y="431818"/>
              <a:ext cx="173023" cy="202230"/>
            </a:xfrm>
            <a:custGeom>
              <a:avLst/>
              <a:gdLst>
                <a:gd name="connsiteX0" fmla="*/ 222885 w 445769"/>
                <a:gd name="connsiteY0" fmla="*/ 0 h 521017"/>
                <a:gd name="connsiteX1" fmla="*/ 0 w 445769"/>
                <a:gd name="connsiteY1" fmla="*/ 183833 h 521017"/>
                <a:gd name="connsiteX2" fmla="*/ 0 w 445769"/>
                <a:gd name="connsiteY2" fmla="*/ 521017 h 521017"/>
                <a:gd name="connsiteX3" fmla="*/ 127635 w 445769"/>
                <a:gd name="connsiteY3" fmla="*/ 521017 h 521017"/>
                <a:gd name="connsiteX4" fmla="*/ 127635 w 445769"/>
                <a:gd name="connsiteY4" fmla="*/ 198120 h 521017"/>
                <a:gd name="connsiteX5" fmla="*/ 222885 w 445769"/>
                <a:gd name="connsiteY5" fmla="*/ 112395 h 521017"/>
                <a:gd name="connsiteX6" fmla="*/ 318135 w 445769"/>
                <a:gd name="connsiteY6" fmla="*/ 198120 h 521017"/>
                <a:gd name="connsiteX7" fmla="*/ 318135 w 445769"/>
                <a:gd name="connsiteY7" fmla="*/ 521017 h 521017"/>
                <a:gd name="connsiteX8" fmla="*/ 445770 w 445769"/>
                <a:gd name="connsiteY8" fmla="*/ 521017 h 521017"/>
                <a:gd name="connsiteX9" fmla="*/ 445770 w 445769"/>
                <a:gd name="connsiteY9" fmla="*/ 183833 h 521017"/>
                <a:gd name="connsiteX10" fmla="*/ 222885 w 445769"/>
                <a:gd name="connsiteY10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69" h="521017">
                  <a:moveTo>
                    <a:pt x="222885" y="0"/>
                  </a:moveTo>
                  <a:cubicBezTo>
                    <a:pt x="73343" y="0"/>
                    <a:pt x="0" y="69533"/>
                    <a:pt x="0" y="183833"/>
                  </a:cubicBezTo>
                  <a:lnTo>
                    <a:pt x="0" y="521017"/>
                  </a:lnTo>
                  <a:lnTo>
                    <a:pt x="127635" y="521017"/>
                  </a:lnTo>
                  <a:lnTo>
                    <a:pt x="127635" y="198120"/>
                  </a:lnTo>
                  <a:cubicBezTo>
                    <a:pt x="127635" y="140970"/>
                    <a:pt x="159068" y="112395"/>
                    <a:pt x="222885" y="112395"/>
                  </a:cubicBezTo>
                  <a:cubicBezTo>
                    <a:pt x="286703" y="112395"/>
                    <a:pt x="318135" y="140970"/>
                    <a:pt x="318135" y="198120"/>
                  </a:cubicBezTo>
                  <a:lnTo>
                    <a:pt x="318135" y="521017"/>
                  </a:lnTo>
                  <a:lnTo>
                    <a:pt x="445770" y="521017"/>
                  </a:lnTo>
                  <a:lnTo>
                    <a:pt x="445770" y="183833"/>
                  </a:lnTo>
                  <a:cubicBezTo>
                    <a:pt x="445770" y="69533"/>
                    <a:pt x="373380" y="0"/>
                    <a:pt x="22288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CA3983-B118-038D-7861-A4199E0DB83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EFD7C0-0C4F-290B-9CB5-95F1F4343B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124" y="3711566"/>
            <a:ext cx="5331313" cy="1046440"/>
          </a:xfrm>
        </p:spPr>
        <p:txBody>
          <a:bodyPr anchor="b">
            <a:noAutofit/>
          </a:bodyPr>
          <a:lstStyle>
            <a:lvl1pPr>
              <a:defRPr sz="6800">
                <a:solidFill>
                  <a:schemeClr val="bg2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6706AF-D87C-7311-6C8D-2397D6AF4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59300" y="1072382"/>
            <a:ext cx="3078000" cy="353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5D56CFD-1CAB-500D-4022-442825C648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98798" y="2016250"/>
            <a:ext cx="1338503" cy="2476224"/>
          </a:xfrm>
          <a:custGeom>
            <a:avLst/>
            <a:gdLst>
              <a:gd name="connsiteX0" fmla="*/ 1324870 w 1338503"/>
              <a:gd name="connsiteY0" fmla="*/ 1694361 h 2476224"/>
              <a:gd name="connsiteX1" fmla="*/ 1333971 w 1338503"/>
              <a:gd name="connsiteY1" fmla="*/ 1710179 h 2476224"/>
              <a:gd name="connsiteX2" fmla="*/ 0 w 1338503"/>
              <a:gd name="connsiteY2" fmla="*/ 2476224 h 2476224"/>
              <a:gd name="connsiteX3" fmla="*/ 0 w 1338503"/>
              <a:gd name="connsiteY3" fmla="*/ 2455160 h 2476224"/>
              <a:gd name="connsiteX4" fmla="*/ 1338503 w 1338503"/>
              <a:gd name="connsiteY4" fmla="*/ 0 h 2476224"/>
              <a:gd name="connsiteX5" fmla="*/ 1338503 w 1338503"/>
              <a:gd name="connsiteY5" fmla="*/ 728128 h 2476224"/>
              <a:gd name="connsiteX6" fmla="*/ 1320270 w 1338503"/>
              <a:gd name="connsiteY6" fmla="*/ 728128 h 2476224"/>
              <a:gd name="connsiteX7" fmla="*/ 1320270 w 1338503"/>
              <a:gd name="connsiteY7" fmla="*/ 9117 h 24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503" h="2476224">
                <a:moveTo>
                  <a:pt x="1324870" y="1694361"/>
                </a:moveTo>
                <a:lnTo>
                  <a:pt x="1333971" y="1710179"/>
                </a:lnTo>
                <a:lnTo>
                  <a:pt x="0" y="2476224"/>
                </a:lnTo>
                <a:lnTo>
                  <a:pt x="0" y="2455160"/>
                </a:lnTo>
                <a:close/>
                <a:moveTo>
                  <a:pt x="1338503" y="0"/>
                </a:moveTo>
                <a:lnTo>
                  <a:pt x="1338503" y="728128"/>
                </a:lnTo>
                <a:lnTo>
                  <a:pt x="1320270" y="728128"/>
                </a:lnTo>
                <a:lnTo>
                  <a:pt x="1320270" y="91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D4F70551-766B-C136-6176-CA1EB8B8C81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313244" y="5711433"/>
            <a:ext cx="720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" name="Text Placeholder 66">
            <a:extLst>
              <a:ext uri="{FF2B5EF4-FFF2-40B4-BE49-F238E27FC236}">
                <a16:creationId xmlns:a16="http://schemas.microsoft.com/office/drawing/2014/main" id="{76E0880B-DFA0-A1AC-8177-2E346256F22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0180" y="5351434"/>
            <a:ext cx="5547128" cy="720000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For more information please reach out to:</a:t>
            </a:r>
          </a:p>
          <a:p>
            <a:pPr lvl="1"/>
            <a:r>
              <a:rPr lang="en-US" dirty="0"/>
              <a:t>contact@email.com</a:t>
            </a:r>
          </a:p>
        </p:txBody>
      </p:sp>
    </p:spTree>
    <p:extLst>
      <p:ext uri="{BB962C8B-B14F-4D97-AF65-F5344CB8AC3E}">
        <p14:creationId xmlns:p14="http://schemas.microsoft.com/office/powerpoint/2010/main" val="40456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+ Imag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7793D6A-D6FE-F104-7D82-4CCCAAD43F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98797" y="1760892"/>
            <a:ext cx="3698437" cy="429018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1008000" rIns="72000">
            <a:noAutofit/>
          </a:bodyPr>
          <a:lstStyle>
            <a:lvl1pPr algn="ctr"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</a:t>
            </a:r>
            <a:r>
              <a:rPr lang="en-US" dirty="0"/>
              <a:t>o add a picture, move the dark overlay or drag the picture to the slide from a local folder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AB446E2-51E0-450D-65C5-EAD0292400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797" y="1760892"/>
            <a:ext cx="3698437" cy="4290181"/>
          </a:xfrm>
          <a:custGeom>
            <a:avLst/>
            <a:gdLst>
              <a:gd name="connsiteX0" fmla="*/ 802645 w 1605290"/>
              <a:gd name="connsiteY0" fmla="*/ 0 h 1862134"/>
              <a:gd name="connsiteX1" fmla="*/ 1605290 w 1605290"/>
              <a:gd name="connsiteY1" fmla="*/ 401323 h 1862134"/>
              <a:gd name="connsiteX2" fmla="*/ 1605290 w 1605290"/>
              <a:gd name="connsiteY2" fmla="*/ 1460812 h 1862134"/>
              <a:gd name="connsiteX3" fmla="*/ 802645 w 1605290"/>
              <a:gd name="connsiteY3" fmla="*/ 1862134 h 1862134"/>
              <a:gd name="connsiteX4" fmla="*/ 0 w 1605290"/>
              <a:gd name="connsiteY4" fmla="*/ 1460812 h 1862134"/>
              <a:gd name="connsiteX5" fmla="*/ 0 w 1605290"/>
              <a:gd name="connsiteY5" fmla="*/ 401323 h 186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290" h="1862134">
                <a:moveTo>
                  <a:pt x="802645" y="0"/>
                </a:moveTo>
                <a:lnTo>
                  <a:pt x="1605290" y="401323"/>
                </a:lnTo>
                <a:lnTo>
                  <a:pt x="1605290" y="1460812"/>
                </a:lnTo>
                <a:lnTo>
                  <a:pt x="802645" y="1862134"/>
                </a:lnTo>
                <a:lnTo>
                  <a:pt x="0" y="1460812"/>
                </a:lnTo>
                <a:lnTo>
                  <a:pt x="0" y="401323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4CE04-BC38-F9D6-BCC1-2A6A6AFDA6E1}"/>
              </a:ext>
            </a:extLst>
          </p:cNvPr>
          <p:cNvGrpSpPr/>
          <p:nvPr userDrawn="1"/>
        </p:nvGrpSpPr>
        <p:grpSpPr>
          <a:xfrm>
            <a:off x="658813" y="657225"/>
            <a:ext cx="1963737" cy="654579"/>
            <a:chOff x="658813" y="0"/>
            <a:chExt cx="2200501" cy="733500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23CA03-0816-0CDA-A236-3E78F8B65FA0}"/>
                </a:ext>
              </a:extLst>
            </p:cNvPr>
            <p:cNvSpPr/>
            <p:nvPr/>
          </p:nvSpPr>
          <p:spPr>
            <a:xfrm rot="20249974">
              <a:off x="831498" y="219908"/>
              <a:ext cx="293555" cy="293555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01CC2A-413F-3C1C-1EC3-10BC9248E4AB}"/>
                </a:ext>
              </a:extLst>
            </p:cNvPr>
            <p:cNvSpPr/>
            <p:nvPr/>
          </p:nvSpPr>
          <p:spPr>
            <a:xfrm>
              <a:off x="834794" y="448455"/>
              <a:ext cx="462504" cy="285045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48A461-3BC6-2D38-4877-7BC10F04B989}"/>
                </a:ext>
              </a:extLst>
            </p:cNvPr>
            <p:cNvSpPr/>
            <p:nvPr/>
          </p:nvSpPr>
          <p:spPr>
            <a:xfrm>
              <a:off x="658813" y="0"/>
              <a:ext cx="638485" cy="600775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75D522-2F45-3D0A-3241-D791D3C2E0FE}"/>
                </a:ext>
              </a:extLst>
            </p:cNvPr>
            <p:cNvSpPr/>
            <p:nvPr/>
          </p:nvSpPr>
          <p:spPr>
            <a:xfrm>
              <a:off x="1430024" y="99081"/>
              <a:ext cx="192248" cy="245486"/>
            </a:xfrm>
            <a:custGeom>
              <a:avLst/>
              <a:gdLst>
                <a:gd name="connsiteX0" fmla="*/ 245745 w 495300"/>
                <a:gd name="connsiteY0" fmla="*/ 0 h 632460"/>
                <a:gd name="connsiteX1" fmla="*/ 0 w 495300"/>
                <a:gd name="connsiteY1" fmla="*/ 0 h 632460"/>
                <a:gd name="connsiteX2" fmla="*/ 0 w 495300"/>
                <a:gd name="connsiteY2" fmla="*/ 632460 h 632460"/>
                <a:gd name="connsiteX3" fmla="*/ 127635 w 495300"/>
                <a:gd name="connsiteY3" fmla="*/ 632460 h 632460"/>
                <a:gd name="connsiteX4" fmla="*/ 127635 w 495300"/>
                <a:gd name="connsiteY4" fmla="*/ 455295 h 632460"/>
                <a:gd name="connsiteX5" fmla="*/ 266700 w 495300"/>
                <a:gd name="connsiteY5" fmla="*/ 455295 h 632460"/>
                <a:gd name="connsiteX6" fmla="*/ 495300 w 495300"/>
                <a:gd name="connsiteY6" fmla="*/ 259080 h 632460"/>
                <a:gd name="connsiteX7" fmla="*/ 495300 w 495300"/>
                <a:gd name="connsiteY7" fmla="*/ 196215 h 632460"/>
                <a:gd name="connsiteX8" fmla="*/ 245745 w 495300"/>
                <a:gd name="connsiteY8" fmla="*/ 0 h 632460"/>
                <a:gd name="connsiteX9" fmla="*/ 366713 w 495300"/>
                <a:gd name="connsiteY9" fmla="*/ 243840 h 632460"/>
                <a:gd name="connsiteX10" fmla="*/ 244793 w 495300"/>
                <a:gd name="connsiteY10" fmla="*/ 340995 h 632460"/>
                <a:gd name="connsiteX11" fmla="*/ 127635 w 495300"/>
                <a:gd name="connsiteY11" fmla="*/ 340995 h 632460"/>
                <a:gd name="connsiteX12" fmla="*/ 127635 w 495300"/>
                <a:gd name="connsiteY12" fmla="*/ 112395 h 632460"/>
                <a:gd name="connsiteX13" fmla="*/ 244793 w 495300"/>
                <a:gd name="connsiteY13" fmla="*/ 112395 h 632460"/>
                <a:gd name="connsiteX14" fmla="*/ 366713 w 495300"/>
                <a:gd name="connsiteY14" fmla="*/ 209550 h 632460"/>
                <a:gd name="connsiteX15" fmla="*/ 366713 w 495300"/>
                <a:gd name="connsiteY15" fmla="*/ 24384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" h="632460">
                  <a:moveTo>
                    <a:pt x="245745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7635" y="632460"/>
                  </a:lnTo>
                  <a:lnTo>
                    <a:pt x="127635" y="455295"/>
                  </a:lnTo>
                  <a:lnTo>
                    <a:pt x="266700" y="455295"/>
                  </a:lnTo>
                  <a:cubicBezTo>
                    <a:pt x="417195" y="455295"/>
                    <a:pt x="495300" y="375285"/>
                    <a:pt x="495300" y="259080"/>
                  </a:cubicBezTo>
                  <a:lnTo>
                    <a:pt x="495300" y="196215"/>
                  </a:lnTo>
                  <a:cubicBezTo>
                    <a:pt x="495300" y="80963"/>
                    <a:pt x="408622" y="0"/>
                    <a:pt x="245745" y="0"/>
                  </a:cubicBezTo>
                  <a:close/>
                  <a:moveTo>
                    <a:pt x="366713" y="243840"/>
                  </a:moveTo>
                  <a:cubicBezTo>
                    <a:pt x="366713" y="301942"/>
                    <a:pt x="326707" y="340995"/>
                    <a:pt x="244793" y="340995"/>
                  </a:cubicBezTo>
                  <a:lnTo>
                    <a:pt x="127635" y="340995"/>
                  </a:lnTo>
                  <a:lnTo>
                    <a:pt x="127635" y="112395"/>
                  </a:lnTo>
                  <a:lnTo>
                    <a:pt x="244793" y="112395"/>
                  </a:lnTo>
                  <a:cubicBezTo>
                    <a:pt x="326707" y="112395"/>
                    <a:pt x="366713" y="151448"/>
                    <a:pt x="366713" y="209550"/>
                  </a:cubicBezTo>
                  <a:lnTo>
                    <a:pt x="366713" y="2438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061DDD-94BA-F48A-2F6A-7733A89A9A29}"/>
                </a:ext>
              </a:extLst>
            </p:cNvPr>
            <p:cNvSpPr/>
            <p:nvPr/>
          </p:nvSpPr>
          <p:spPr>
            <a:xfrm>
              <a:off x="1648521" y="142337"/>
              <a:ext cx="174502" cy="205188"/>
            </a:xfrm>
            <a:custGeom>
              <a:avLst/>
              <a:gdLst>
                <a:gd name="connsiteX0" fmla="*/ 449580 w 449579"/>
                <a:gd name="connsiteY0" fmla="*/ 346710 h 528637"/>
                <a:gd name="connsiteX1" fmla="*/ 449580 w 449579"/>
                <a:gd name="connsiteY1" fmla="*/ 183832 h 528637"/>
                <a:gd name="connsiteX2" fmla="*/ 391478 w 449579"/>
                <a:gd name="connsiteY2" fmla="*/ 51435 h 528637"/>
                <a:gd name="connsiteX3" fmla="*/ 224790 w 449579"/>
                <a:gd name="connsiteY3" fmla="*/ 0 h 528637"/>
                <a:gd name="connsiteX4" fmla="*/ 58103 w 449579"/>
                <a:gd name="connsiteY4" fmla="*/ 51435 h 528637"/>
                <a:gd name="connsiteX5" fmla="*/ 0 w 449579"/>
                <a:gd name="connsiteY5" fmla="*/ 183832 h 528637"/>
                <a:gd name="connsiteX6" fmla="*/ 0 w 449579"/>
                <a:gd name="connsiteY6" fmla="*/ 346710 h 528637"/>
                <a:gd name="connsiteX7" fmla="*/ 223838 w 449579"/>
                <a:gd name="connsiteY7" fmla="*/ 528637 h 528637"/>
                <a:gd name="connsiteX8" fmla="*/ 390525 w 449579"/>
                <a:gd name="connsiteY8" fmla="*/ 477203 h 528637"/>
                <a:gd name="connsiteX9" fmla="*/ 449580 w 449579"/>
                <a:gd name="connsiteY9" fmla="*/ 346710 h 528637"/>
                <a:gd name="connsiteX10" fmla="*/ 320992 w 449579"/>
                <a:gd name="connsiteY10" fmla="*/ 328612 h 528637"/>
                <a:gd name="connsiteX11" fmla="*/ 225742 w 449579"/>
                <a:gd name="connsiteY11" fmla="*/ 416243 h 528637"/>
                <a:gd name="connsiteX12" fmla="*/ 130492 w 449579"/>
                <a:gd name="connsiteY12" fmla="*/ 328612 h 528637"/>
                <a:gd name="connsiteX13" fmla="*/ 130492 w 449579"/>
                <a:gd name="connsiteY13" fmla="*/ 199073 h 528637"/>
                <a:gd name="connsiteX14" fmla="*/ 225742 w 449579"/>
                <a:gd name="connsiteY14" fmla="*/ 111443 h 528637"/>
                <a:gd name="connsiteX15" fmla="*/ 320992 w 449579"/>
                <a:gd name="connsiteY15" fmla="*/ 199073 h 528637"/>
                <a:gd name="connsiteX16" fmla="*/ 320992 w 449579"/>
                <a:gd name="connsiteY16" fmla="*/ 32861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579" h="528637">
                  <a:moveTo>
                    <a:pt x="449580" y="346710"/>
                  </a:moveTo>
                  <a:lnTo>
                    <a:pt x="449580" y="183832"/>
                  </a:lnTo>
                  <a:cubicBezTo>
                    <a:pt x="449580" y="130493"/>
                    <a:pt x="430530" y="85725"/>
                    <a:pt x="391478" y="51435"/>
                  </a:cubicBezTo>
                  <a:cubicBezTo>
                    <a:pt x="353378" y="17145"/>
                    <a:pt x="297180" y="0"/>
                    <a:pt x="224790" y="0"/>
                  </a:cubicBezTo>
                  <a:cubicBezTo>
                    <a:pt x="151447" y="0"/>
                    <a:pt x="97155" y="17145"/>
                    <a:pt x="58103" y="51435"/>
                  </a:cubicBezTo>
                  <a:cubicBezTo>
                    <a:pt x="20003" y="85725"/>
                    <a:pt x="0" y="130493"/>
                    <a:pt x="0" y="183832"/>
                  </a:cubicBezTo>
                  <a:lnTo>
                    <a:pt x="0" y="346710"/>
                  </a:lnTo>
                  <a:cubicBezTo>
                    <a:pt x="0" y="454343"/>
                    <a:pt x="78105" y="528637"/>
                    <a:pt x="223838" y="528637"/>
                  </a:cubicBezTo>
                  <a:cubicBezTo>
                    <a:pt x="296228" y="528637"/>
                    <a:pt x="351472" y="511493"/>
                    <a:pt x="390525" y="477203"/>
                  </a:cubicBezTo>
                  <a:cubicBezTo>
                    <a:pt x="430530" y="442912"/>
                    <a:pt x="449580" y="400050"/>
                    <a:pt x="449580" y="346710"/>
                  </a:cubicBezTo>
                  <a:close/>
                  <a:moveTo>
                    <a:pt x="320992" y="328612"/>
                  </a:moveTo>
                  <a:cubicBezTo>
                    <a:pt x="320992" y="386715"/>
                    <a:pt x="289560" y="416243"/>
                    <a:pt x="225742" y="416243"/>
                  </a:cubicBezTo>
                  <a:cubicBezTo>
                    <a:pt x="161925" y="416243"/>
                    <a:pt x="130492" y="386715"/>
                    <a:pt x="130492" y="328612"/>
                  </a:cubicBezTo>
                  <a:lnTo>
                    <a:pt x="130492" y="199073"/>
                  </a:lnTo>
                  <a:cubicBezTo>
                    <a:pt x="130492" y="140970"/>
                    <a:pt x="161925" y="111443"/>
                    <a:pt x="225742" y="111443"/>
                  </a:cubicBezTo>
                  <a:cubicBezTo>
                    <a:pt x="289560" y="111443"/>
                    <a:pt x="320992" y="140970"/>
                    <a:pt x="320992" y="199073"/>
                  </a:cubicBezTo>
                  <a:lnTo>
                    <a:pt x="320992" y="3286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5FD1CC-5A9C-4E66-46BC-FBF392EC3935}"/>
                </a:ext>
              </a:extLst>
            </p:cNvPr>
            <p:cNvSpPr/>
            <p:nvPr/>
          </p:nvSpPr>
          <p:spPr>
            <a:xfrm>
              <a:off x="1844466" y="104257"/>
              <a:ext cx="262862" cy="240680"/>
            </a:xfrm>
            <a:custGeom>
              <a:avLst/>
              <a:gdLst>
                <a:gd name="connsiteX0" fmla="*/ 677228 w 677227"/>
                <a:gd name="connsiteY0" fmla="*/ 508635 h 620077"/>
                <a:gd name="connsiteX1" fmla="*/ 623888 w 677227"/>
                <a:gd name="connsiteY1" fmla="*/ 508635 h 620077"/>
                <a:gd name="connsiteX2" fmla="*/ 534353 w 677227"/>
                <a:gd name="connsiteY2" fmla="*/ 409575 h 620077"/>
                <a:gd name="connsiteX3" fmla="*/ 534353 w 677227"/>
                <a:gd name="connsiteY3" fmla="*/ 207645 h 620077"/>
                <a:gd name="connsiteX4" fmla="*/ 674370 w 677227"/>
                <a:gd name="connsiteY4" fmla="*/ 207645 h 620077"/>
                <a:gd name="connsiteX5" fmla="*/ 674370 w 677227"/>
                <a:gd name="connsiteY5" fmla="*/ 105727 h 620077"/>
                <a:gd name="connsiteX6" fmla="*/ 534353 w 677227"/>
                <a:gd name="connsiteY6" fmla="*/ 105727 h 620077"/>
                <a:gd name="connsiteX7" fmla="*/ 534353 w 677227"/>
                <a:gd name="connsiteY7" fmla="*/ 0 h 620077"/>
                <a:gd name="connsiteX8" fmla="*/ 405765 w 677227"/>
                <a:gd name="connsiteY8" fmla="*/ 0 h 620077"/>
                <a:gd name="connsiteX9" fmla="*/ 405765 w 677227"/>
                <a:gd name="connsiteY9" fmla="*/ 105727 h 620077"/>
                <a:gd name="connsiteX10" fmla="*/ 201930 w 677227"/>
                <a:gd name="connsiteY10" fmla="*/ 105727 h 620077"/>
                <a:gd name="connsiteX11" fmla="*/ 201930 w 677227"/>
                <a:gd name="connsiteY11" fmla="*/ 0 h 620077"/>
                <a:gd name="connsiteX12" fmla="*/ 73342 w 677227"/>
                <a:gd name="connsiteY12" fmla="*/ 0 h 620077"/>
                <a:gd name="connsiteX13" fmla="*/ 73342 w 677227"/>
                <a:gd name="connsiteY13" fmla="*/ 105727 h 620077"/>
                <a:gd name="connsiteX14" fmla="*/ 0 w 677227"/>
                <a:gd name="connsiteY14" fmla="*/ 105727 h 620077"/>
                <a:gd name="connsiteX15" fmla="*/ 0 w 677227"/>
                <a:gd name="connsiteY15" fmla="*/ 207645 h 620077"/>
                <a:gd name="connsiteX16" fmla="*/ 73342 w 677227"/>
                <a:gd name="connsiteY16" fmla="*/ 207645 h 620077"/>
                <a:gd name="connsiteX17" fmla="*/ 73342 w 677227"/>
                <a:gd name="connsiteY17" fmla="*/ 418148 h 620077"/>
                <a:gd name="connsiteX18" fmla="*/ 261938 w 677227"/>
                <a:gd name="connsiteY18" fmla="*/ 620078 h 620077"/>
                <a:gd name="connsiteX19" fmla="*/ 344805 w 677227"/>
                <a:gd name="connsiteY19" fmla="*/ 620078 h 620077"/>
                <a:gd name="connsiteX20" fmla="*/ 344805 w 677227"/>
                <a:gd name="connsiteY20" fmla="*/ 508635 h 620077"/>
                <a:gd name="connsiteX21" fmla="*/ 291465 w 677227"/>
                <a:gd name="connsiteY21" fmla="*/ 508635 h 620077"/>
                <a:gd name="connsiteX22" fmla="*/ 201930 w 677227"/>
                <a:gd name="connsiteY22" fmla="*/ 409575 h 620077"/>
                <a:gd name="connsiteX23" fmla="*/ 201930 w 677227"/>
                <a:gd name="connsiteY23" fmla="*/ 207645 h 620077"/>
                <a:gd name="connsiteX24" fmla="*/ 405765 w 677227"/>
                <a:gd name="connsiteY24" fmla="*/ 207645 h 620077"/>
                <a:gd name="connsiteX25" fmla="*/ 405765 w 677227"/>
                <a:gd name="connsiteY25" fmla="*/ 418148 h 620077"/>
                <a:gd name="connsiteX26" fmla="*/ 594360 w 677227"/>
                <a:gd name="connsiteY26" fmla="*/ 620078 h 620077"/>
                <a:gd name="connsiteX27" fmla="*/ 677228 w 677227"/>
                <a:gd name="connsiteY27" fmla="*/ 620078 h 620077"/>
                <a:gd name="connsiteX28" fmla="*/ 677228 w 677227"/>
                <a:gd name="connsiteY28" fmla="*/ 508635 h 62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227" h="620077">
                  <a:moveTo>
                    <a:pt x="677228" y="508635"/>
                  </a:moveTo>
                  <a:lnTo>
                    <a:pt x="623888" y="508635"/>
                  </a:lnTo>
                  <a:cubicBezTo>
                    <a:pt x="557213" y="508635"/>
                    <a:pt x="534353" y="487680"/>
                    <a:pt x="534353" y="409575"/>
                  </a:cubicBezTo>
                  <a:lnTo>
                    <a:pt x="534353" y="207645"/>
                  </a:lnTo>
                  <a:lnTo>
                    <a:pt x="674370" y="207645"/>
                  </a:lnTo>
                  <a:lnTo>
                    <a:pt x="674370" y="105727"/>
                  </a:lnTo>
                  <a:lnTo>
                    <a:pt x="534353" y="105727"/>
                  </a:lnTo>
                  <a:lnTo>
                    <a:pt x="534353" y="0"/>
                  </a:lnTo>
                  <a:lnTo>
                    <a:pt x="405765" y="0"/>
                  </a:lnTo>
                  <a:lnTo>
                    <a:pt x="405765" y="105727"/>
                  </a:lnTo>
                  <a:lnTo>
                    <a:pt x="201930" y="105727"/>
                  </a:lnTo>
                  <a:lnTo>
                    <a:pt x="201930" y="0"/>
                  </a:lnTo>
                  <a:lnTo>
                    <a:pt x="73342" y="0"/>
                  </a:lnTo>
                  <a:lnTo>
                    <a:pt x="73342" y="105727"/>
                  </a:lnTo>
                  <a:lnTo>
                    <a:pt x="0" y="105727"/>
                  </a:lnTo>
                  <a:lnTo>
                    <a:pt x="0" y="207645"/>
                  </a:lnTo>
                  <a:lnTo>
                    <a:pt x="73342" y="207645"/>
                  </a:lnTo>
                  <a:lnTo>
                    <a:pt x="73342" y="418148"/>
                  </a:lnTo>
                  <a:cubicBezTo>
                    <a:pt x="73342" y="562928"/>
                    <a:pt x="125730" y="620078"/>
                    <a:pt x="261938" y="620078"/>
                  </a:cubicBezTo>
                  <a:lnTo>
                    <a:pt x="344805" y="620078"/>
                  </a:lnTo>
                  <a:lnTo>
                    <a:pt x="344805" y="508635"/>
                  </a:lnTo>
                  <a:lnTo>
                    <a:pt x="291465" y="508635"/>
                  </a:lnTo>
                  <a:cubicBezTo>
                    <a:pt x="224790" y="508635"/>
                    <a:pt x="201930" y="487680"/>
                    <a:pt x="201930" y="409575"/>
                  </a:cubicBezTo>
                  <a:lnTo>
                    <a:pt x="201930" y="207645"/>
                  </a:lnTo>
                  <a:lnTo>
                    <a:pt x="405765" y="207645"/>
                  </a:lnTo>
                  <a:lnTo>
                    <a:pt x="405765" y="418148"/>
                  </a:lnTo>
                  <a:cubicBezTo>
                    <a:pt x="405765" y="562928"/>
                    <a:pt x="458153" y="620078"/>
                    <a:pt x="594360" y="620078"/>
                  </a:cubicBezTo>
                  <a:lnTo>
                    <a:pt x="677228" y="620078"/>
                  </a:lnTo>
                  <a:lnTo>
                    <a:pt x="677228" y="5086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56E3ED-0818-BD11-A952-374A93CD440C}"/>
                </a:ext>
              </a:extLst>
            </p:cNvPr>
            <p:cNvSpPr/>
            <p:nvPr/>
          </p:nvSpPr>
          <p:spPr>
            <a:xfrm>
              <a:off x="2133208" y="142337"/>
              <a:ext cx="174872" cy="205188"/>
            </a:xfrm>
            <a:custGeom>
              <a:avLst/>
              <a:gdLst>
                <a:gd name="connsiteX0" fmla="*/ 225742 w 450532"/>
                <a:gd name="connsiteY0" fmla="*/ 528637 h 528637"/>
                <a:gd name="connsiteX1" fmla="*/ 450532 w 450532"/>
                <a:gd name="connsiteY1" fmla="*/ 375285 h 528637"/>
                <a:gd name="connsiteX2" fmla="*/ 450532 w 450532"/>
                <a:gd name="connsiteY2" fmla="*/ 358140 h 528637"/>
                <a:gd name="connsiteX3" fmla="*/ 326707 w 450532"/>
                <a:gd name="connsiteY3" fmla="*/ 358140 h 528637"/>
                <a:gd name="connsiteX4" fmla="*/ 326707 w 450532"/>
                <a:gd name="connsiteY4" fmla="*/ 361950 h 528637"/>
                <a:gd name="connsiteX5" fmla="*/ 226695 w 450532"/>
                <a:gd name="connsiteY5" fmla="*/ 424815 h 528637"/>
                <a:gd name="connsiteX6" fmla="*/ 123825 w 450532"/>
                <a:gd name="connsiteY6" fmla="*/ 339090 h 528637"/>
                <a:gd name="connsiteX7" fmla="*/ 123825 w 450532"/>
                <a:gd name="connsiteY7" fmla="*/ 298132 h 528637"/>
                <a:gd name="connsiteX8" fmla="*/ 450532 w 450532"/>
                <a:gd name="connsiteY8" fmla="*/ 298132 h 528637"/>
                <a:gd name="connsiteX9" fmla="*/ 450532 w 450532"/>
                <a:gd name="connsiteY9" fmla="*/ 181927 h 528637"/>
                <a:gd name="connsiteX10" fmla="*/ 225742 w 450532"/>
                <a:gd name="connsiteY10" fmla="*/ 0 h 528637"/>
                <a:gd name="connsiteX11" fmla="*/ 0 w 450532"/>
                <a:gd name="connsiteY11" fmla="*/ 181927 h 528637"/>
                <a:gd name="connsiteX12" fmla="*/ 0 w 450532"/>
                <a:gd name="connsiteY12" fmla="*/ 348615 h 528637"/>
                <a:gd name="connsiteX13" fmla="*/ 225742 w 450532"/>
                <a:gd name="connsiteY13" fmla="*/ 528637 h 528637"/>
                <a:gd name="connsiteX14" fmla="*/ 225742 w 450532"/>
                <a:gd name="connsiteY14" fmla="*/ 103823 h 528637"/>
                <a:gd name="connsiteX15" fmla="*/ 326707 w 450532"/>
                <a:gd name="connsiteY15" fmla="*/ 189548 h 528637"/>
                <a:gd name="connsiteX16" fmla="*/ 326707 w 450532"/>
                <a:gd name="connsiteY16" fmla="*/ 216218 h 528637"/>
                <a:gd name="connsiteX17" fmla="*/ 123825 w 450532"/>
                <a:gd name="connsiteY17" fmla="*/ 216218 h 528637"/>
                <a:gd name="connsiteX18" fmla="*/ 123825 w 450532"/>
                <a:gd name="connsiteY18" fmla="*/ 190500 h 528637"/>
                <a:gd name="connsiteX19" fmla="*/ 225742 w 450532"/>
                <a:gd name="connsiteY19" fmla="*/ 103823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2" h="528637">
                  <a:moveTo>
                    <a:pt x="225742" y="528637"/>
                  </a:moveTo>
                  <a:cubicBezTo>
                    <a:pt x="374332" y="528637"/>
                    <a:pt x="450532" y="465773"/>
                    <a:pt x="450532" y="375285"/>
                  </a:cubicBezTo>
                  <a:lnTo>
                    <a:pt x="450532" y="358140"/>
                  </a:lnTo>
                  <a:lnTo>
                    <a:pt x="326707" y="358140"/>
                  </a:lnTo>
                  <a:lnTo>
                    <a:pt x="326707" y="361950"/>
                  </a:lnTo>
                  <a:cubicBezTo>
                    <a:pt x="326707" y="402907"/>
                    <a:pt x="293370" y="424815"/>
                    <a:pt x="226695" y="424815"/>
                  </a:cubicBezTo>
                  <a:cubicBezTo>
                    <a:pt x="158115" y="424815"/>
                    <a:pt x="123825" y="396240"/>
                    <a:pt x="123825" y="339090"/>
                  </a:cubicBezTo>
                  <a:lnTo>
                    <a:pt x="123825" y="298132"/>
                  </a:lnTo>
                  <a:lnTo>
                    <a:pt x="450532" y="298132"/>
                  </a:lnTo>
                  <a:lnTo>
                    <a:pt x="450532" y="181927"/>
                  </a:lnTo>
                  <a:cubicBezTo>
                    <a:pt x="450532" y="67627"/>
                    <a:pt x="374332" y="0"/>
                    <a:pt x="225742" y="0"/>
                  </a:cubicBezTo>
                  <a:cubicBezTo>
                    <a:pt x="77152" y="0"/>
                    <a:pt x="0" y="70485"/>
                    <a:pt x="0" y="181927"/>
                  </a:cubicBezTo>
                  <a:lnTo>
                    <a:pt x="0" y="348615"/>
                  </a:lnTo>
                  <a:cubicBezTo>
                    <a:pt x="0" y="460057"/>
                    <a:pt x="76200" y="528637"/>
                    <a:pt x="225742" y="528637"/>
                  </a:cubicBezTo>
                  <a:close/>
                  <a:moveTo>
                    <a:pt x="225742" y="103823"/>
                  </a:moveTo>
                  <a:cubicBezTo>
                    <a:pt x="292417" y="103823"/>
                    <a:pt x="326707" y="132398"/>
                    <a:pt x="326707" y="189548"/>
                  </a:cubicBezTo>
                  <a:lnTo>
                    <a:pt x="326707" y="216218"/>
                  </a:lnTo>
                  <a:lnTo>
                    <a:pt x="123825" y="216218"/>
                  </a:lnTo>
                  <a:lnTo>
                    <a:pt x="123825" y="190500"/>
                  </a:lnTo>
                  <a:cubicBezTo>
                    <a:pt x="123825" y="132398"/>
                    <a:pt x="158115" y="103823"/>
                    <a:pt x="225742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C27BA0-9FDE-5544-08AA-FE391C8349F1}"/>
                </a:ext>
              </a:extLst>
            </p:cNvPr>
            <p:cNvSpPr/>
            <p:nvPr/>
          </p:nvSpPr>
          <p:spPr>
            <a:xfrm>
              <a:off x="2343572" y="142337"/>
              <a:ext cx="110173" cy="202230"/>
            </a:xfrm>
            <a:custGeom>
              <a:avLst/>
              <a:gdLst>
                <a:gd name="connsiteX0" fmla="*/ 56198 w 283845"/>
                <a:gd name="connsiteY0" fmla="*/ 48577 h 521017"/>
                <a:gd name="connsiteX1" fmla="*/ 0 w 283845"/>
                <a:gd name="connsiteY1" fmla="*/ 224790 h 521017"/>
                <a:gd name="connsiteX2" fmla="*/ 0 w 283845"/>
                <a:gd name="connsiteY2" fmla="*/ 521018 h 521017"/>
                <a:gd name="connsiteX3" fmla="*/ 128588 w 283845"/>
                <a:gd name="connsiteY3" fmla="*/ 521018 h 521017"/>
                <a:gd name="connsiteX4" fmla="*/ 128588 w 283845"/>
                <a:gd name="connsiteY4" fmla="*/ 220980 h 521017"/>
                <a:gd name="connsiteX5" fmla="*/ 152400 w 283845"/>
                <a:gd name="connsiteY5" fmla="*/ 134302 h 521017"/>
                <a:gd name="connsiteX6" fmla="*/ 243840 w 283845"/>
                <a:gd name="connsiteY6" fmla="*/ 112395 h 521017"/>
                <a:gd name="connsiteX7" fmla="*/ 283845 w 283845"/>
                <a:gd name="connsiteY7" fmla="*/ 112395 h 521017"/>
                <a:gd name="connsiteX8" fmla="*/ 283845 w 283845"/>
                <a:gd name="connsiteY8" fmla="*/ 0 h 521017"/>
                <a:gd name="connsiteX9" fmla="*/ 254318 w 283845"/>
                <a:gd name="connsiteY9" fmla="*/ 0 h 521017"/>
                <a:gd name="connsiteX10" fmla="*/ 56198 w 283845"/>
                <a:gd name="connsiteY10" fmla="*/ 48577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845" h="521017">
                  <a:moveTo>
                    <a:pt x="56198" y="48577"/>
                  </a:moveTo>
                  <a:cubicBezTo>
                    <a:pt x="19050" y="81915"/>
                    <a:pt x="0" y="140018"/>
                    <a:pt x="0" y="224790"/>
                  </a:cubicBezTo>
                  <a:lnTo>
                    <a:pt x="0" y="521018"/>
                  </a:lnTo>
                  <a:lnTo>
                    <a:pt x="128588" y="521018"/>
                  </a:lnTo>
                  <a:lnTo>
                    <a:pt x="128588" y="220980"/>
                  </a:lnTo>
                  <a:cubicBezTo>
                    <a:pt x="128588" y="178118"/>
                    <a:pt x="136208" y="148590"/>
                    <a:pt x="152400" y="134302"/>
                  </a:cubicBezTo>
                  <a:cubicBezTo>
                    <a:pt x="168593" y="120015"/>
                    <a:pt x="199073" y="112395"/>
                    <a:pt x="243840" y="112395"/>
                  </a:cubicBezTo>
                  <a:lnTo>
                    <a:pt x="283845" y="112395"/>
                  </a:lnTo>
                  <a:lnTo>
                    <a:pt x="283845" y="0"/>
                  </a:lnTo>
                  <a:lnTo>
                    <a:pt x="254318" y="0"/>
                  </a:lnTo>
                  <a:cubicBezTo>
                    <a:pt x="159068" y="0"/>
                    <a:pt x="93345" y="15240"/>
                    <a:pt x="56198" y="48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80782-DFF5-7B03-AFB1-90D8B825ABCA}"/>
                </a:ext>
              </a:extLst>
            </p:cNvPr>
            <p:cNvSpPr/>
            <p:nvPr/>
          </p:nvSpPr>
          <p:spPr>
            <a:xfrm>
              <a:off x="1422260" y="385605"/>
              <a:ext cx="190769" cy="252140"/>
            </a:xfrm>
            <a:custGeom>
              <a:avLst/>
              <a:gdLst>
                <a:gd name="connsiteX0" fmla="*/ 247650 w 491490"/>
                <a:gd name="connsiteY0" fmla="*/ 0 h 649604"/>
                <a:gd name="connsiteX1" fmla="*/ 0 w 491490"/>
                <a:gd name="connsiteY1" fmla="*/ 226695 h 649604"/>
                <a:gd name="connsiteX2" fmla="*/ 0 w 491490"/>
                <a:gd name="connsiteY2" fmla="*/ 422910 h 649604"/>
                <a:gd name="connsiteX3" fmla="*/ 246697 w 491490"/>
                <a:gd name="connsiteY3" fmla="*/ 649605 h 649604"/>
                <a:gd name="connsiteX4" fmla="*/ 491490 w 491490"/>
                <a:gd name="connsiteY4" fmla="*/ 422910 h 649604"/>
                <a:gd name="connsiteX5" fmla="*/ 491490 w 491490"/>
                <a:gd name="connsiteY5" fmla="*/ 391478 h 649604"/>
                <a:gd name="connsiteX6" fmla="*/ 365760 w 491490"/>
                <a:gd name="connsiteY6" fmla="*/ 391478 h 649604"/>
                <a:gd name="connsiteX7" fmla="*/ 365760 w 491490"/>
                <a:gd name="connsiteY7" fmla="*/ 424815 h 649604"/>
                <a:gd name="connsiteX8" fmla="*/ 247650 w 491490"/>
                <a:gd name="connsiteY8" fmla="*/ 535305 h 649604"/>
                <a:gd name="connsiteX9" fmla="*/ 128588 w 491490"/>
                <a:gd name="connsiteY9" fmla="*/ 416242 h 649604"/>
                <a:gd name="connsiteX10" fmla="*/ 128588 w 491490"/>
                <a:gd name="connsiteY10" fmla="*/ 238125 h 649604"/>
                <a:gd name="connsiteX11" fmla="*/ 247650 w 491490"/>
                <a:gd name="connsiteY11" fmla="*/ 115253 h 649604"/>
                <a:gd name="connsiteX12" fmla="*/ 365760 w 491490"/>
                <a:gd name="connsiteY12" fmla="*/ 229553 h 649604"/>
                <a:gd name="connsiteX13" fmla="*/ 365760 w 491490"/>
                <a:gd name="connsiteY13" fmla="*/ 259080 h 649604"/>
                <a:gd name="connsiteX14" fmla="*/ 491490 w 491490"/>
                <a:gd name="connsiteY14" fmla="*/ 259080 h 649604"/>
                <a:gd name="connsiteX15" fmla="*/ 491490 w 491490"/>
                <a:gd name="connsiteY15" fmla="*/ 227648 h 649604"/>
                <a:gd name="connsiteX16" fmla="*/ 247650 w 491490"/>
                <a:gd name="connsiteY16" fmla="*/ 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90" h="649604">
                  <a:moveTo>
                    <a:pt x="247650" y="0"/>
                  </a:moveTo>
                  <a:cubicBezTo>
                    <a:pt x="83820" y="0"/>
                    <a:pt x="0" y="85725"/>
                    <a:pt x="0" y="226695"/>
                  </a:cubicBezTo>
                  <a:lnTo>
                    <a:pt x="0" y="422910"/>
                  </a:lnTo>
                  <a:cubicBezTo>
                    <a:pt x="0" y="564833"/>
                    <a:pt x="81915" y="649605"/>
                    <a:pt x="246697" y="649605"/>
                  </a:cubicBezTo>
                  <a:cubicBezTo>
                    <a:pt x="409575" y="649605"/>
                    <a:pt x="491490" y="564833"/>
                    <a:pt x="491490" y="422910"/>
                  </a:cubicBezTo>
                  <a:lnTo>
                    <a:pt x="491490" y="391478"/>
                  </a:lnTo>
                  <a:lnTo>
                    <a:pt x="365760" y="391478"/>
                  </a:lnTo>
                  <a:lnTo>
                    <a:pt x="365760" y="424815"/>
                  </a:lnTo>
                  <a:cubicBezTo>
                    <a:pt x="365760" y="498158"/>
                    <a:pt x="326708" y="535305"/>
                    <a:pt x="247650" y="535305"/>
                  </a:cubicBezTo>
                  <a:cubicBezTo>
                    <a:pt x="168593" y="535305"/>
                    <a:pt x="128588" y="495300"/>
                    <a:pt x="128588" y="416242"/>
                  </a:cubicBezTo>
                  <a:lnTo>
                    <a:pt x="128588" y="238125"/>
                  </a:lnTo>
                  <a:cubicBezTo>
                    <a:pt x="128588" y="156210"/>
                    <a:pt x="168593" y="115253"/>
                    <a:pt x="247650" y="115253"/>
                  </a:cubicBezTo>
                  <a:cubicBezTo>
                    <a:pt x="326708" y="115253"/>
                    <a:pt x="365760" y="153353"/>
                    <a:pt x="365760" y="229553"/>
                  </a:cubicBezTo>
                  <a:lnTo>
                    <a:pt x="365760" y="259080"/>
                  </a:lnTo>
                  <a:lnTo>
                    <a:pt x="491490" y="259080"/>
                  </a:lnTo>
                  <a:lnTo>
                    <a:pt x="491490" y="227648"/>
                  </a:lnTo>
                  <a:cubicBezTo>
                    <a:pt x="491490" y="85725"/>
                    <a:pt x="410528" y="0"/>
                    <a:pt x="2476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05A855-E5CB-6A68-2F20-AE04A8B73C5E}"/>
                </a:ext>
              </a:extLst>
            </p:cNvPr>
            <p:cNvSpPr/>
            <p:nvPr/>
          </p:nvSpPr>
          <p:spPr>
            <a:xfrm>
              <a:off x="1651848" y="382278"/>
              <a:ext cx="49540" cy="252140"/>
            </a:xfrm>
            <a:custGeom>
              <a:avLst/>
              <a:gdLst>
                <a:gd name="connsiteX0" fmla="*/ 0 w 127634"/>
                <a:gd name="connsiteY0" fmla="*/ 0 h 649604"/>
                <a:gd name="connsiteX1" fmla="*/ 127635 w 127634"/>
                <a:gd name="connsiteY1" fmla="*/ 0 h 649604"/>
                <a:gd name="connsiteX2" fmla="*/ 127635 w 127634"/>
                <a:gd name="connsiteY2" fmla="*/ 649605 h 649604"/>
                <a:gd name="connsiteX3" fmla="*/ 0 w 127634"/>
                <a:gd name="connsiteY3" fmla="*/ 649605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4" h="649604">
                  <a:moveTo>
                    <a:pt x="0" y="0"/>
                  </a:moveTo>
                  <a:lnTo>
                    <a:pt x="127635" y="0"/>
                  </a:lnTo>
                  <a:lnTo>
                    <a:pt x="127635" y="649605"/>
                  </a:lnTo>
                  <a:lnTo>
                    <a:pt x="0" y="649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D88E46-35D3-3E44-5AC9-611C25A6EB20}"/>
                </a:ext>
              </a:extLst>
            </p:cNvPr>
            <p:cNvSpPr/>
            <p:nvPr/>
          </p:nvSpPr>
          <p:spPr>
            <a:xfrm>
              <a:off x="1736881" y="431818"/>
              <a:ext cx="172287" cy="205188"/>
            </a:xfrm>
            <a:custGeom>
              <a:avLst/>
              <a:gdLst>
                <a:gd name="connsiteX0" fmla="*/ 242888 w 443874"/>
                <a:gd name="connsiteY0" fmla="*/ 0 h 528637"/>
                <a:gd name="connsiteX1" fmla="*/ 224790 w 443874"/>
                <a:gd name="connsiteY1" fmla="*/ 0 h 528637"/>
                <a:gd name="connsiteX2" fmla="*/ 17145 w 443874"/>
                <a:gd name="connsiteY2" fmla="*/ 169545 h 528637"/>
                <a:gd name="connsiteX3" fmla="*/ 138113 w 443874"/>
                <a:gd name="connsiteY3" fmla="*/ 169545 h 528637"/>
                <a:gd name="connsiteX4" fmla="*/ 226695 w 443874"/>
                <a:gd name="connsiteY4" fmla="*/ 106680 h 528637"/>
                <a:gd name="connsiteX5" fmla="*/ 316230 w 443874"/>
                <a:gd name="connsiteY5" fmla="*/ 188595 h 528637"/>
                <a:gd name="connsiteX6" fmla="*/ 316230 w 443874"/>
                <a:gd name="connsiteY6" fmla="*/ 230505 h 528637"/>
                <a:gd name="connsiteX7" fmla="*/ 195263 w 443874"/>
                <a:gd name="connsiteY7" fmla="*/ 213360 h 528637"/>
                <a:gd name="connsiteX8" fmla="*/ 0 w 443874"/>
                <a:gd name="connsiteY8" fmla="*/ 361950 h 528637"/>
                <a:gd name="connsiteX9" fmla="*/ 0 w 443874"/>
                <a:gd name="connsiteY9" fmla="*/ 367665 h 528637"/>
                <a:gd name="connsiteX10" fmla="*/ 208597 w 443874"/>
                <a:gd name="connsiteY10" fmla="*/ 528638 h 528637"/>
                <a:gd name="connsiteX11" fmla="*/ 227647 w 443874"/>
                <a:gd name="connsiteY11" fmla="*/ 528638 h 528637"/>
                <a:gd name="connsiteX12" fmla="*/ 443865 w 443874"/>
                <a:gd name="connsiteY12" fmla="*/ 355283 h 528637"/>
                <a:gd name="connsiteX13" fmla="*/ 443865 w 443874"/>
                <a:gd name="connsiteY13" fmla="*/ 180023 h 528637"/>
                <a:gd name="connsiteX14" fmla="*/ 242888 w 443874"/>
                <a:gd name="connsiteY14" fmla="*/ 0 h 528637"/>
                <a:gd name="connsiteX15" fmla="*/ 316230 w 443874"/>
                <a:gd name="connsiteY15" fmla="*/ 369570 h 528637"/>
                <a:gd name="connsiteX16" fmla="*/ 220980 w 443874"/>
                <a:gd name="connsiteY16" fmla="*/ 439103 h 528637"/>
                <a:gd name="connsiteX17" fmla="*/ 127635 w 443874"/>
                <a:gd name="connsiteY17" fmla="*/ 370523 h 528637"/>
                <a:gd name="connsiteX18" fmla="*/ 127635 w 443874"/>
                <a:gd name="connsiteY18" fmla="*/ 361950 h 528637"/>
                <a:gd name="connsiteX19" fmla="*/ 220980 w 443874"/>
                <a:gd name="connsiteY19" fmla="*/ 294323 h 528637"/>
                <a:gd name="connsiteX20" fmla="*/ 316230 w 443874"/>
                <a:gd name="connsiteY20" fmla="*/ 361950 h 528637"/>
                <a:gd name="connsiteX21" fmla="*/ 316230 w 443874"/>
                <a:gd name="connsiteY21" fmla="*/ 36957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3874" h="528637">
                  <a:moveTo>
                    <a:pt x="242888" y="0"/>
                  </a:moveTo>
                  <a:lnTo>
                    <a:pt x="224790" y="0"/>
                  </a:lnTo>
                  <a:cubicBezTo>
                    <a:pt x="80963" y="0"/>
                    <a:pt x="17145" y="55245"/>
                    <a:pt x="17145" y="169545"/>
                  </a:cubicBezTo>
                  <a:lnTo>
                    <a:pt x="138113" y="169545"/>
                  </a:lnTo>
                  <a:cubicBezTo>
                    <a:pt x="138113" y="128588"/>
                    <a:pt x="167640" y="106680"/>
                    <a:pt x="226695" y="106680"/>
                  </a:cubicBezTo>
                  <a:cubicBezTo>
                    <a:pt x="287655" y="106680"/>
                    <a:pt x="316230" y="138113"/>
                    <a:pt x="316230" y="188595"/>
                  </a:cubicBezTo>
                  <a:lnTo>
                    <a:pt x="316230" y="230505"/>
                  </a:lnTo>
                  <a:cubicBezTo>
                    <a:pt x="284797" y="219075"/>
                    <a:pt x="243840" y="213360"/>
                    <a:pt x="195263" y="213360"/>
                  </a:cubicBezTo>
                  <a:cubicBezTo>
                    <a:pt x="65722" y="213360"/>
                    <a:pt x="0" y="262890"/>
                    <a:pt x="0" y="361950"/>
                  </a:cubicBezTo>
                  <a:lnTo>
                    <a:pt x="0" y="367665"/>
                  </a:lnTo>
                  <a:cubicBezTo>
                    <a:pt x="0" y="472440"/>
                    <a:pt x="79057" y="528638"/>
                    <a:pt x="208597" y="528638"/>
                  </a:cubicBezTo>
                  <a:lnTo>
                    <a:pt x="227647" y="528638"/>
                  </a:lnTo>
                  <a:cubicBezTo>
                    <a:pt x="360045" y="528638"/>
                    <a:pt x="443865" y="467678"/>
                    <a:pt x="443865" y="355283"/>
                  </a:cubicBezTo>
                  <a:lnTo>
                    <a:pt x="443865" y="180023"/>
                  </a:lnTo>
                  <a:cubicBezTo>
                    <a:pt x="444818" y="69533"/>
                    <a:pt x="375285" y="0"/>
                    <a:pt x="242888" y="0"/>
                  </a:cubicBezTo>
                  <a:close/>
                  <a:moveTo>
                    <a:pt x="316230" y="369570"/>
                  </a:moveTo>
                  <a:cubicBezTo>
                    <a:pt x="316230" y="410528"/>
                    <a:pt x="280988" y="439103"/>
                    <a:pt x="220980" y="439103"/>
                  </a:cubicBezTo>
                  <a:cubicBezTo>
                    <a:pt x="159068" y="439103"/>
                    <a:pt x="127635" y="416242"/>
                    <a:pt x="127635" y="370523"/>
                  </a:cubicBezTo>
                  <a:lnTo>
                    <a:pt x="127635" y="361950"/>
                  </a:lnTo>
                  <a:cubicBezTo>
                    <a:pt x="127635" y="314325"/>
                    <a:pt x="154305" y="294323"/>
                    <a:pt x="220980" y="294323"/>
                  </a:cubicBezTo>
                  <a:cubicBezTo>
                    <a:pt x="289560" y="294323"/>
                    <a:pt x="316230" y="313373"/>
                    <a:pt x="316230" y="361950"/>
                  </a:cubicBezTo>
                  <a:lnTo>
                    <a:pt x="316230" y="3695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6F4739-C286-A48B-DAC5-C23B959AD272}"/>
                </a:ext>
              </a:extLst>
            </p:cNvPr>
            <p:cNvSpPr/>
            <p:nvPr/>
          </p:nvSpPr>
          <p:spPr>
            <a:xfrm>
              <a:off x="1945766" y="432173"/>
              <a:ext cx="109803" cy="202246"/>
            </a:xfrm>
            <a:custGeom>
              <a:avLst/>
              <a:gdLst>
                <a:gd name="connsiteX0" fmla="*/ 56197 w 282892"/>
                <a:gd name="connsiteY0" fmla="*/ 48617 h 521057"/>
                <a:gd name="connsiteX1" fmla="*/ 0 w 282892"/>
                <a:gd name="connsiteY1" fmla="*/ 224830 h 521057"/>
                <a:gd name="connsiteX2" fmla="*/ 0 w 282892"/>
                <a:gd name="connsiteY2" fmla="*/ 521057 h 521057"/>
                <a:gd name="connsiteX3" fmla="*/ 127635 w 282892"/>
                <a:gd name="connsiteY3" fmla="*/ 521057 h 521057"/>
                <a:gd name="connsiteX4" fmla="*/ 127635 w 282892"/>
                <a:gd name="connsiteY4" fmla="*/ 221020 h 521057"/>
                <a:gd name="connsiteX5" fmla="*/ 151447 w 282892"/>
                <a:gd name="connsiteY5" fmla="*/ 134342 h 521057"/>
                <a:gd name="connsiteX6" fmla="*/ 242888 w 282892"/>
                <a:gd name="connsiteY6" fmla="*/ 112435 h 521057"/>
                <a:gd name="connsiteX7" fmla="*/ 282893 w 282892"/>
                <a:gd name="connsiteY7" fmla="*/ 112435 h 521057"/>
                <a:gd name="connsiteX8" fmla="*/ 282893 w 282892"/>
                <a:gd name="connsiteY8" fmla="*/ 40 h 521057"/>
                <a:gd name="connsiteX9" fmla="*/ 253365 w 282892"/>
                <a:gd name="connsiteY9" fmla="*/ 40 h 521057"/>
                <a:gd name="connsiteX10" fmla="*/ 56197 w 282892"/>
                <a:gd name="connsiteY10" fmla="*/ 48617 h 5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92" h="521057">
                  <a:moveTo>
                    <a:pt x="56197" y="48617"/>
                  </a:moveTo>
                  <a:cubicBezTo>
                    <a:pt x="19050" y="81955"/>
                    <a:pt x="0" y="140057"/>
                    <a:pt x="0" y="224830"/>
                  </a:cubicBezTo>
                  <a:lnTo>
                    <a:pt x="0" y="521057"/>
                  </a:lnTo>
                  <a:lnTo>
                    <a:pt x="127635" y="521057"/>
                  </a:lnTo>
                  <a:lnTo>
                    <a:pt x="127635" y="221020"/>
                  </a:lnTo>
                  <a:cubicBezTo>
                    <a:pt x="127635" y="178157"/>
                    <a:pt x="135255" y="148630"/>
                    <a:pt x="151447" y="134342"/>
                  </a:cubicBezTo>
                  <a:cubicBezTo>
                    <a:pt x="167640" y="120055"/>
                    <a:pt x="198120" y="112435"/>
                    <a:pt x="242888" y="112435"/>
                  </a:cubicBezTo>
                  <a:lnTo>
                    <a:pt x="282893" y="112435"/>
                  </a:lnTo>
                  <a:lnTo>
                    <a:pt x="282893" y="40"/>
                  </a:lnTo>
                  <a:lnTo>
                    <a:pt x="253365" y="40"/>
                  </a:lnTo>
                  <a:cubicBezTo>
                    <a:pt x="159068" y="-913"/>
                    <a:pt x="93345" y="15280"/>
                    <a:pt x="56197" y="48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4F38A2-3519-CE56-D4CB-94F129A8F01A}"/>
                </a:ext>
              </a:extLst>
            </p:cNvPr>
            <p:cNvSpPr/>
            <p:nvPr/>
          </p:nvSpPr>
          <p:spPr>
            <a:xfrm>
              <a:off x="2083297" y="382278"/>
              <a:ext cx="183745" cy="252140"/>
            </a:xfrm>
            <a:custGeom>
              <a:avLst/>
              <a:gdLst>
                <a:gd name="connsiteX0" fmla="*/ 465772 w 473392"/>
                <a:gd name="connsiteY0" fmla="*/ 136208 h 649604"/>
                <a:gd name="connsiteX1" fmla="*/ 321945 w 473392"/>
                <a:gd name="connsiteY1" fmla="*/ 136208 h 649604"/>
                <a:gd name="connsiteX2" fmla="*/ 213360 w 473392"/>
                <a:gd name="connsiteY2" fmla="*/ 325755 h 649604"/>
                <a:gd name="connsiteX3" fmla="*/ 127635 w 473392"/>
                <a:gd name="connsiteY3" fmla="*/ 325755 h 649604"/>
                <a:gd name="connsiteX4" fmla="*/ 127635 w 473392"/>
                <a:gd name="connsiteY4" fmla="*/ 0 h 649604"/>
                <a:gd name="connsiteX5" fmla="*/ 0 w 473392"/>
                <a:gd name="connsiteY5" fmla="*/ 0 h 649604"/>
                <a:gd name="connsiteX6" fmla="*/ 0 w 473392"/>
                <a:gd name="connsiteY6" fmla="*/ 649605 h 649604"/>
                <a:gd name="connsiteX7" fmla="*/ 127635 w 473392"/>
                <a:gd name="connsiteY7" fmla="*/ 649605 h 649604"/>
                <a:gd name="connsiteX8" fmla="*/ 127635 w 473392"/>
                <a:gd name="connsiteY8" fmla="*/ 433388 h 649604"/>
                <a:gd name="connsiteX9" fmla="*/ 209550 w 473392"/>
                <a:gd name="connsiteY9" fmla="*/ 433388 h 649604"/>
                <a:gd name="connsiteX10" fmla="*/ 325755 w 473392"/>
                <a:gd name="connsiteY10" fmla="*/ 649605 h 649604"/>
                <a:gd name="connsiteX11" fmla="*/ 473393 w 473392"/>
                <a:gd name="connsiteY11" fmla="*/ 649605 h 649604"/>
                <a:gd name="connsiteX12" fmla="*/ 321945 w 473392"/>
                <a:gd name="connsiteY12" fmla="*/ 384810 h 6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92" h="649604">
                  <a:moveTo>
                    <a:pt x="465772" y="136208"/>
                  </a:moveTo>
                  <a:lnTo>
                    <a:pt x="321945" y="136208"/>
                  </a:lnTo>
                  <a:lnTo>
                    <a:pt x="213360" y="325755"/>
                  </a:lnTo>
                  <a:lnTo>
                    <a:pt x="127635" y="325755"/>
                  </a:lnTo>
                  <a:lnTo>
                    <a:pt x="127635" y="0"/>
                  </a:lnTo>
                  <a:lnTo>
                    <a:pt x="0" y="0"/>
                  </a:lnTo>
                  <a:lnTo>
                    <a:pt x="0" y="649605"/>
                  </a:lnTo>
                  <a:lnTo>
                    <a:pt x="127635" y="649605"/>
                  </a:lnTo>
                  <a:lnTo>
                    <a:pt x="127635" y="433388"/>
                  </a:lnTo>
                  <a:lnTo>
                    <a:pt x="209550" y="433388"/>
                  </a:lnTo>
                  <a:lnTo>
                    <a:pt x="325755" y="649605"/>
                  </a:lnTo>
                  <a:lnTo>
                    <a:pt x="473393" y="649605"/>
                  </a:lnTo>
                  <a:lnTo>
                    <a:pt x="32194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47B6C-5E4F-63C6-D2C0-A57DD5629B5D}"/>
                </a:ext>
              </a:extLst>
            </p:cNvPr>
            <p:cNvSpPr/>
            <p:nvPr/>
          </p:nvSpPr>
          <p:spPr>
            <a:xfrm>
              <a:off x="2279982" y="431818"/>
              <a:ext cx="168217" cy="205188"/>
            </a:xfrm>
            <a:custGeom>
              <a:avLst/>
              <a:gdLst>
                <a:gd name="connsiteX0" fmla="*/ 356235 w 433387"/>
                <a:gd name="connsiteY0" fmla="*/ 244792 h 528637"/>
                <a:gd name="connsiteX1" fmla="*/ 261938 w 433387"/>
                <a:gd name="connsiteY1" fmla="*/ 220028 h 528637"/>
                <a:gd name="connsiteX2" fmla="*/ 234315 w 433387"/>
                <a:gd name="connsiteY2" fmla="*/ 215265 h 528637"/>
                <a:gd name="connsiteX3" fmla="*/ 183832 w 433387"/>
                <a:gd name="connsiteY3" fmla="*/ 204788 h 528637"/>
                <a:gd name="connsiteX4" fmla="*/ 147638 w 433387"/>
                <a:gd name="connsiteY4" fmla="*/ 186690 h 528637"/>
                <a:gd name="connsiteX5" fmla="*/ 133350 w 433387"/>
                <a:gd name="connsiteY5" fmla="*/ 153353 h 528637"/>
                <a:gd name="connsiteX6" fmla="*/ 219075 w 433387"/>
                <a:gd name="connsiteY6" fmla="*/ 96203 h 528637"/>
                <a:gd name="connsiteX7" fmla="*/ 303847 w 433387"/>
                <a:gd name="connsiteY7" fmla="*/ 154305 h 528637"/>
                <a:gd name="connsiteX8" fmla="*/ 303847 w 433387"/>
                <a:gd name="connsiteY8" fmla="*/ 165735 h 528637"/>
                <a:gd name="connsiteX9" fmla="*/ 428625 w 433387"/>
                <a:gd name="connsiteY9" fmla="*/ 165735 h 528637"/>
                <a:gd name="connsiteX10" fmla="*/ 428625 w 433387"/>
                <a:gd name="connsiteY10" fmla="*/ 146685 h 528637"/>
                <a:gd name="connsiteX11" fmla="*/ 216217 w 433387"/>
                <a:gd name="connsiteY11" fmla="*/ 0 h 528637"/>
                <a:gd name="connsiteX12" fmla="*/ 4763 w 433387"/>
                <a:gd name="connsiteY12" fmla="*/ 157163 h 528637"/>
                <a:gd name="connsiteX13" fmla="*/ 4763 w 433387"/>
                <a:gd name="connsiteY13" fmla="*/ 164783 h 528637"/>
                <a:gd name="connsiteX14" fmla="*/ 40957 w 433387"/>
                <a:gd name="connsiteY14" fmla="*/ 261938 h 528637"/>
                <a:gd name="connsiteX15" fmla="*/ 82867 w 433387"/>
                <a:gd name="connsiteY15" fmla="*/ 287655 h 528637"/>
                <a:gd name="connsiteX16" fmla="*/ 180022 w 433387"/>
                <a:gd name="connsiteY16" fmla="*/ 314325 h 528637"/>
                <a:gd name="connsiteX17" fmla="*/ 304800 w 433387"/>
                <a:gd name="connsiteY17" fmla="*/ 377190 h 528637"/>
                <a:gd name="connsiteX18" fmla="*/ 214313 w 433387"/>
                <a:gd name="connsiteY18" fmla="*/ 435292 h 528637"/>
                <a:gd name="connsiteX19" fmla="*/ 124777 w 433387"/>
                <a:gd name="connsiteY19" fmla="*/ 374333 h 528637"/>
                <a:gd name="connsiteX20" fmla="*/ 124777 w 433387"/>
                <a:gd name="connsiteY20" fmla="*/ 363855 h 528637"/>
                <a:gd name="connsiteX21" fmla="*/ 0 w 433387"/>
                <a:gd name="connsiteY21" fmla="*/ 363855 h 528637"/>
                <a:gd name="connsiteX22" fmla="*/ 0 w 433387"/>
                <a:gd name="connsiteY22" fmla="*/ 388620 h 528637"/>
                <a:gd name="connsiteX23" fmla="*/ 217170 w 433387"/>
                <a:gd name="connsiteY23" fmla="*/ 528638 h 528637"/>
                <a:gd name="connsiteX24" fmla="*/ 433388 w 433387"/>
                <a:gd name="connsiteY24" fmla="*/ 368617 h 528637"/>
                <a:gd name="connsiteX25" fmla="*/ 433388 w 433387"/>
                <a:gd name="connsiteY25" fmla="*/ 359092 h 528637"/>
                <a:gd name="connsiteX26" fmla="*/ 397192 w 433387"/>
                <a:gd name="connsiteY26" fmla="*/ 267653 h 528637"/>
                <a:gd name="connsiteX27" fmla="*/ 356235 w 433387"/>
                <a:gd name="connsiteY27" fmla="*/ 244792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3387" h="528637">
                  <a:moveTo>
                    <a:pt x="356235" y="244792"/>
                  </a:moveTo>
                  <a:cubicBezTo>
                    <a:pt x="321945" y="231458"/>
                    <a:pt x="300038" y="226695"/>
                    <a:pt x="261938" y="220028"/>
                  </a:cubicBezTo>
                  <a:cubicBezTo>
                    <a:pt x="257175" y="219075"/>
                    <a:pt x="247650" y="217170"/>
                    <a:pt x="234315" y="215265"/>
                  </a:cubicBezTo>
                  <a:cubicBezTo>
                    <a:pt x="207645" y="211455"/>
                    <a:pt x="203835" y="210503"/>
                    <a:pt x="183832" y="204788"/>
                  </a:cubicBezTo>
                  <a:cubicBezTo>
                    <a:pt x="163830" y="200025"/>
                    <a:pt x="158115" y="195263"/>
                    <a:pt x="147638" y="186690"/>
                  </a:cubicBezTo>
                  <a:cubicBezTo>
                    <a:pt x="136207" y="178117"/>
                    <a:pt x="133350" y="167640"/>
                    <a:pt x="133350" y="153353"/>
                  </a:cubicBezTo>
                  <a:cubicBezTo>
                    <a:pt x="133350" y="115253"/>
                    <a:pt x="161925" y="96203"/>
                    <a:pt x="219075" y="96203"/>
                  </a:cubicBezTo>
                  <a:cubicBezTo>
                    <a:pt x="276225" y="96203"/>
                    <a:pt x="303847" y="115253"/>
                    <a:pt x="303847" y="154305"/>
                  </a:cubicBezTo>
                  <a:lnTo>
                    <a:pt x="303847" y="165735"/>
                  </a:lnTo>
                  <a:lnTo>
                    <a:pt x="428625" y="165735"/>
                  </a:lnTo>
                  <a:lnTo>
                    <a:pt x="428625" y="146685"/>
                  </a:lnTo>
                  <a:cubicBezTo>
                    <a:pt x="428625" y="55245"/>
                    <a:pt x="356235" y="0"/>
                    <a:pt x="216217" y="0"/>
                  </a:cubicBezTo>
                  <a:cubicBezTo>
                    <a:pt x="77152" y="0"/>
                    <a:pt x="4763" y="59055"/>
                    <a:pt x="4763" y="157163"/>
                  </a:cubicBezTo>
                  <a:lnTo>
                    <a:pt x="4763" y="164783"/>
                  </a:lnTo>
                  <a:cubicBezTo>
                    <a:pt x="4763" y="208598"/>
                    <a:pt x="21907" y="242888"/>
                    <a:pt x="40957" y="261938"/>
                  </a:cubicBezTo>
                  <a:cubicBezTo>
                    <a:pt x="50482" y="271463"/>
                    <a:pt x="64770" y="280035"/>
                    <a:pt x="82867" y="287655"/>
                  </a:cubicBezTo>
                  <a:cubicBezTo>
                    <a:pt x="121920" y="304800"/>
                    <a:pt x="134302" y="305753"/>
                    <a:pt x="180022" y="314325"/>
                  </a:cubicBezTo>
                  <a:cubicBezTo>
                    <a:pt x="247650" y="325755"/>
                    <a:pt x="304800" y="331470"/>
                    <a:pt x="304800" y="377190"/>
                  </a:cubicBezTo>
                  <a:cubicBezTo>
                    <a:pt x="304800" y="416242"/>
                    <a:pt x="274320" y="435292"/>
                    <a:pt x="214313" y="435292"/>
                  </a:cubicBezTo>
                  <a:cubicBezTo>
                    <a:pt x="154305" y="435292"/>
                    <a:pt x="124777" y="415290"/>
                    <a:pt x="124777" y="374333"/>
                  </a:cubicBezTo>
                  <a:lnTo>
                    <a:pt x="124777" y="363855"/>
                  </a:lnTo>
                  <a:lnTo>
                    <a:pt x="0" y="363855"/>
                  </a:lnTo>
                  <a:lnTo>
                    <a:pt x="0" y="388620"/>
                  </a:lnTo>
                  <a:cubicBezTo>
                    <a:pt x="0" y="475298"/>
                    <a:pt x="74295" y="528638"/>
                    <a:pt x="217170" y="528638"/>
                  </a:cubicBezTo>
                  <a:cubicBezTo>
                    <a:pt x="355282" y="528638"/>
                    <a:pt x="433388" y="470535"/>
                    <a:pt x="433388" y="368617"/>
                  </a:cubicBezTo>
                  <a:lnTo>
                    <a:pt x="433388" y="359092"/>
                  </a:lnTo>
                  <a:cubicBezTo>
                    <a:pt x="433388" y="318135"/>
                    <a:pt x="417195" y="286703"/>
                    <a:pt x="397192" y="267653"/>
                  </a:cubicBezTo>
                  <a:cubicBezTo>
                    <a:pt x="385763" y="259080"/>
                    <a:pt x="372427" y="251460"/>
                    <a:pt x="356235" y="244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7867FD-01C4-28F9-8770-D1E67A8659C2}"/>
                </a:ext>
              </a:extLst>
            </p:cNvPr>
            <p:cNvSpPr/>
            <p:nvPr/>
          </p:nvSpPr>
          <p:spPr>
            <a:xfrm>
              <a:off x="2476297" y="431818"/>
              <a:ext cx="174145" cy="205188"/>
            </a:xfrm>
            <a:custGeom>
              <a:avLst/>
              <a:gdLst>
                <a:gd name="connsiteX0" fmla="*/ 391477 w 448659"/>
                <a:gd name="connsiteY0" fmla="*/ 51435 h 528637"/>
                <a:gd name="connsiteX1" fmla="*/ 224790 w 448659"/>
                <a:gd name="connsiteY1" fmla="*/ 0 h 528637"/>
                <a:gd name="connsiteX2" fmla="*/ 58102 w 448659"/>
                <a:gd name="connsiteY2" fmla="*/ 51435 h 528637"/>
                <a:gd name="connsiteX3" fmla="*/ 0 w 448659"/>
                <a:gd name="connsiteY3" fmla="*/ 183833 h 528637"/>
                <a:gd name="connsiteX4" fmla="*/ 0 w 448659"/>
                <a:gd name="connsiteY4" fmla="*/ 346710 h 528637"/>
                <a:gd name="connsiteX5" fmla="*/ 223838 w 448659"/>
                <a:gd name="connsiteY5" fmla="*/ 528638 h 528637"/>
                <a:gd name="connsiteX6" fmla="*/ 390525 w 448659"/>
                <a:gd name="connsiteY6" fmla="*/ 477203 h 528637"/>
                <a:gd name="connsiteX7" fmla="*/ 448627 w 448659"/>
                <a:gd name="connsiteY7" fmla="*/ 346710 h 528637"/>
                <a:gd name="connsiteX8" fmla="*/ 448627 w 448659"/>
                <a:gd name="connsiteY8" fmla="*/ 183833 h 528637"/>
                <a:gd name="connsiteX9" fmla="*/ 391477 w 448659"/>
                <a:gd name="connsiteY9" fmla="*/ 51435 h 528637"/>
                <a:gd name="connsiteX10" fmla="*/ 320040 w 448659"/>
                <a:gd name="connsiteY10" fmla="*/ 329565 h 528637"/>
                <a:gd name="connsiteX11" fmla="*/ 224790 w 448659"/>
                <a:gd name="connsiteY11" fmla="*/ 417195 h 528637"/>
                <a:gd name="connsiteX12" fmla="*/ 129540 w 448659"/>
                <a:gd name="connsiteY12" fmla="*/ 329565 h 528637"/>
                <a:gd name="connsiteX13" fmla="*/ 129540 w 448659"/>
                <a:gd name="connsiteY13" fmla="*/ 200025 h 528637"/>
                <a:gd name="connsiteX14" fmla="*/ 224790 w 448659"/>
                <a:gd name="connsiteY14" fmla="*/ 112395 h 528637"/>
                <a:gd name="connsiteX15" fmla="*/ 320040 w 448659"/>
                <a:gd name="connsiteY15" fmla="*/ 200025 h 528637"/>
                <a:gd name="connsiteX16" fmla="*/ 320040 w 448659"/>
                <a:gd name="connsiteY16" fmla="*/ 329565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8659" h="528637">
                  <a:moveTo>
                    <a:pt x="391477" y="51435"/>
                  </a:moveTo>
                  <a:cubicBezTo>
                    <a:pt x="353377" y="17145"/>
                    <a:pt x="297180" y="0"/>
                    <a:pt x="224790" y="0"/>
                  </a:cubicBezTo>
                  <a:cubicBezTo>
                    <a:pt x="151448" y="0"/>
                    <a:pt x="96202" y="17145"/>
                    <a:pt x="58102" y="51435"/>
                  </a:cubicBezTo>
                  <a:cubicBezTo>
                    <a:pt x="20002" y="85725"/>
                    <a:pt x="0" y="130492"/>
                    <a:pt x="0" y="183833"/>
                  </a:cubicBezTo>
                  <a:lnTo>
                    <a:pt x="0" y="346710"/>
                  </a:lnTo>
                  <a:cubicBezTo>
                    <a:pt x="0" y="453390"/>
                    <a:pt x="78105" y="528638"/>
                    <a:pt x="223838" y="528638"/>
                  </a:cubicBezTo>
                  <a:cubicBezTo>
                    <a:pt x="296227" y="528638"/>
                    <a:pt x="351473" y="511492"/>
                    <a:pt x="390525" y="477203"/>
                  </a:cubicBezTo>
                  <a:cubicBezTo>
                    <a:pt x="428625" y="442913"/>
                    <a:pt x="448627" y="399098"/>
                    <a:pt x="448627" y="346710"/>
                  </a:cubicBezTo>
                  <a:lnTo>
                    <a:pt x="448627" y="183833"/>
                  </a:lnTo>
                  <a:cubicBezTo>
                    <a:pt x="449580" y="131445"/>
                    <a:pt x="429577" y="86678"/>
                    <a:pt x="391477" y="51435"/>
                  </a:cubicBezTo>
                  <a:close/>
                  <a:moveTo>
                    <a:pt x="320040" y="329565"/>
                  </a:moveTo>
                  <a:cubicBezTo>
                    <a:pt x="320040" y="387667"/>
                    <a:pt x="288607" y="417195"/>
                    <a:pt x="224790" y="417195"/>
                  </a:cubicBezTo>
                  <a:cubicBezTo>
                    <a:pt x="160973" y="417195"/>
                    <a:pt x="129540" y="387667"/>
                    <a:pt x="129540" y="329565"/>
                  </a:cubicBezTo>
                  <a:lnTo>
                    <a:pt x="129540" y="200025"/>
                  </a:lnTo>
                  <a:cubicBezTo>
                    <a:pt x="129540" y="141923"/>
                    <a:pt x="160973" y="112395"/>
                    <a:pt x="224790" y="112395"/>
                  </a:cubicBezTo>
                  <a:cubicBezTo>
                    <a:pt x="288607" y="112395"/>
                    <a:pt x="320040" y="141923"/>
                    <a:pt x="320040" y="200025"/>
                  </a:cubicBezTo>
                  <a:lnTo>
                    <a:pt x="320040" y="3295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9AADF7-1C60-584A-E67C-B8E8B1F4150C}"/>
                </a:ext>
              </a:extLst>
            </p:cNvPr>
            <p:cNvSpPr/>
            <p:nvPr/>
          </p:nvSpPr>
          <p:spPr>
            <a:xfrm>
              <a:off x="2686291" y="431818"/>
              <a:ext cx="173023" cy="202230"/>
            </a:xfrm>
            <a:custGeom>
              <a:avLst/>
              <a:gdLst>
                <a:gd name="connsiteX0" fmla="*/ 222885 w 445769"/>
                <a:gd name="connsiteY0" fmla="*/ 0 h 521017"/>
                <a:gd name="connsiteX1" fmla="*/ 0 w 445769"/>
                <a:gd name="connsiteY1" fmla="*/ 183833 h 521017"/>
                <a:gd name="connsiteX2" fmla="*/ 0 w 445769"/>
                <a:gd name="connsiteY2" fmla="*/ 521017 h 521017"/>
                <a:gd name="connsiteX3" fmla="*/ 127635 w 445769"/>
                <a:gd name="connsiteY3" fmla="*/ 521017 h 521017"/>
                <a:gd name="connsiteX4" fmla="*/ 127635 w 445769"/>
                <a:gd name="connsiteY4" fmla="*/ 198120 h 521017"/>
                <a:gd name="connsiteX5" fmla="*/ 222885 w 445769"/>
                <a:gd name="connsiteY5" fmla="*/ 112395 h 521017"/>
                <a:gd name="connsiteX6" fmla="*/ 318135 w 445769"/>
                <a:gd name="connsiteY6" fmla="*/ 198120 h 521017"/>
                <a:gd name="connsiteX7" fmla="*/ 318135 w 445769"/>
                <a:gd name="connsiteY7" fmla="*/ 521017 h 521017"/>
                <a:gd name="connsiteX8" fmla="*/ 445770 w 445769"/>
                <a:gd name="connsiteY8" fmla="*/ 521017 h 521017"/>
                <a:gd name="connsiteX9" fmla="*/ 445770 w 445769"/>
                <a:gd name="connsiteY9" fmla="*/ 183833 h 521017"/>
                <a:gd name="connsiteX10" fmla="*/ 222885 w 445769"/>
                <a:gd name="connsiteY10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69" h="521017">
                  <a:moveTo>
                    <a:pt x="222885" y="0"/>
                  </a:moveTo>
                  <a:cubicBezTo>
                    <a:pt x="73343" y="0"/>
                    <a:pt x="0" y="69533"/>
                    <a:pt x="0" y="183833"/>
                  </a:cubicBezTo>
                  <a:lnTo>
                    <a:pt x="0" y="521017"/>
                  </a:lnTo>
                  <a:lnTo>
                    <a:pt x="127635" y="521017"/>
                  </a:lnTo>
                  <a:lnTo>
                    <a:pt x="127635" y="198120"/>
                  </a:lnTo>
                  <a:cubicBezTo>
                    <a:pt x="127635" y="140970"/>
                    <a:pt x="159068" y="112395"/>
                    <a:pt x="222885" y="112395"/>
                  </a:cubicBezTo>
                  <a:cubicBezTo>
                    <a:pt x="286703" y="112395"/>
                    <a:pt x="318135" y="140970"/>
                    <a:pt x="318135" y="198120"/>
                  </a:cubicBezTo>
                  <a:lnTo>
                    <a:pt x="318135" y="521017"/>
                  </a:lnTo>
                  <a:lnTo>
                    <a:pt x="445770" y="521017"/>
                  </a:lnTo>
                  <a:lnTo>
                    <a:pt x="445770" y="183833"/>
                  </a:lnTo>
                  <a:cubicBezTo>
                    <a:pt x="445770" y="69533"/>
                    <a:pt x="373380" y="0"/>
                    <a:pt x="22288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CA3983-B118-038D-7861-A4199E0DB833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EFD7C0-0C4F-290B-9CB5-95F1F4343B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124" y="3711566"/>
            <a:ext cx="5331313" cy="1046440"/>
          </a:xfrm>
        </p:spPr>
        <p:txBody>
          <a:bodyPr anchor="b">
            <a:noAutofit/>
          </a:bodyPr>
          <a:lstStyle>
            <a:lvl1pPr>
              <a:defRPr sz="6800">
                <a:solidFill>
                  <a:schemeClr val="tx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800">
                <a:solidFill>
                  <a:schemeClr val="bg1"/>
                </a:solidFill>
                <a:latin typeface="+mj-lt"/>
              </a:defRPr>
            </a:lvl3pPr>
            <a:lvl4pPr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6706AF-D87C-7311-6C8D-2397D6AF4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59300" y="1072382"/>
            <a:ext cx="3078000" cy="353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5D56CFD-1CAB-500D-4022-442825C648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98798" y="2016250"/>
            <a:ext cx="1338503" cy="2476224"/>
          </a:xfrm>
          <a:custGeom>
            <a:avLst/>
            <a:gdLst>
              <a:gd name="connsiteX0" fmla="*/ 1324870 w 1338503"/>
              <a:gd name="connsiteY0" fmla="*/ 1694361 h 2476224"/>
              <a:gd name="connsiteX1" fmla="*/ 1333971 w 1338503"/>
              <a:gd name="connsiteY1" fmla="*/ 1710179 h 2476224"/>
              <a:gd name="connsiteX2" fmla="*/ 0 w 1338503"/>
              <a:gd name="connsiteY2" fmla="*/ 2476224 h 2476224"/>
              <a:gd name="connsiteX3" fmla="*/ 0 w 1338503"/>
              <a:gd name="connsiteY3" fmla="*/ 2455160 h 2476224"/>
              <a:gd name="connsiteX4" fmla="*/ 1338503 w 1338503"/>
              <a:gd name="connsiteY4" fmla="*/ 0 h 2476224"/>
              <a:gd name="connsiteX5" fmla="*/ 1338503 w 1338503"/>
              <a:gd name="connsiteY5" fmla="*/ 728128 h 2476224"/>
              <a:gd name="connsiteX6" fmla="*/ 1320270 w 1338503"/>
              <a:gd name="connsiteY6" fmla="*/ 728128 h 2476224"/>
              <a:gd name="connsiteX7" fmla="*/ 1320270 w 1338503"/>
              <a:gd name="connsiteY7" fmla="*/ 9117 h 24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503" h="2476224">
                <a:moveTo>
                  <a:pt x="1324870" y="1694361"/>
                </a:moveTo>
                <a:lnTo>
                  <a:pt x="1333971" y="1710179"/>
                </a:lnTo>
                <a:lnTo>
                  <a:pt x="0" y="2476224"/>
                </a:lnTo>
                <a:lnTo>
                  <a:pt x="0" y="2455160"/>
                </a:lnTo>
                <a:close/>
                <a:moveTo>
                  <a:pt x="1338503" y="0"/>
                </a:moveTo>
                <a:lnTo>
                  <a:pt x="1338503" y="728128"/>
                </a:lnTo>
                <a:lnTo>
                  <a:pt x="1320270" y="728128"/>
                </a:lnTo>
                <a:lnTo>
                  <a:pt x="1320270" y="91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C07879E6-FE1C-6E5C-2B1C-A0676E4852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5400000">
            <a:off x="313244" y="5711433"/>
            <a:ext cx="720000" cy="0"/>
          </a:xfrm>
          <a:ln w="63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" name="Text Placeholder 66">
            <a:extLst>
              <a:ext uri="{FF2B5EF4-FFF2-40B4-BE49-F238E27FC236}">
                <a16:creationId xmlns:a16="http://schemas.microsoft.com/office/drawing/2014/main" id="{D1084E97-EDF0-A38B-3623-F5ABF3377B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0180" y="5351434"/>
            <a:ext cx="5547128" cy="720000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For more information please reach out to:</a:t>
            </a:r>
          </a:p>
          <a:p>
            <a:pPr lvl="1"/>
            <a:r>
              <a:rPr lang="en-US" dirty="0"/>
              <a:t>contact@email.com</a:t>
            </a:r>
          </a:p>
        </p:txBody>
      </p:sp>
    </p:spTree>
    <p:extLst>
      <p:ext uri="{BB962C8B-B14F-4D97-AF65-F5344CB8AC3E}">
        <p14:creationId xmlns:p14="http://schemas.microsoft.com/office/powerpoint/2010/main" val="22624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00F5-6398-F117-8993-C18702AF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2A40-F3EE-BC98-DFCF-7444D36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F2F4-7604-1086-E3F4-96ACA5C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94FF0D-56A8-DFD8-A33B-97C0DB33B456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70AEE-2F4F-6205-3725-15E4CBFA42A1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25207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00F5-6398-F117-8993-C18702AF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2A40-F3EE-BC98-DFCF-7444D36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F2F4-7604-1086-E3F4-96ACA5C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2A40-F3EE-BC98-DFCF-7444D36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F2F4-7604-1086-E3F4-96ACA5C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94FF0D-56A8-DFD8-A33B-97C0DB33B456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70AEE-2F4F-6205-3725-15E4CBFA42A1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24566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32A40-F3EE-BC98-DFCF-7444D36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9F2F4-7604-1086-E3F4-96ACA5C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85C5-2E16-446F-8D3A-E7BCE8DA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E1CA651E-1323-850F-6592-B5F45F96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1C45A3CF-AD4C-CCA1-156A-EA2ABB930B7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13860" y="1267311"/>
            <a:ext cx="3764280" cy="432338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4D99299-E7A5-5017-386E-9F51D7A8562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419600" y="2572544"/>
            <a:ext cx="3352800" cy="1712912"/>
          </a:xfrm>
        </p:spPr>
        <p:txBody>
          <a:bodyPr anchor="ctr">
            <a:noAutofit/>
          </a:bodyPr>
          <a:lstStyle>
            <a:lvl1pPr algn="ctr">
              <a:spcAft>
                <a:spcPts val="1200"/>
              </a:spcAft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68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80179ECB-B5BB-BDB6-A10A-404AF7045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972C2644-987F-AEC9-F35A-79E2D5CCDAE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13860" y="1267311"/>
            <a:ext cx="3764280" cy="432338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5431956-4BA0-E6EA-7BB7-BA9CF241346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419600" y="2572544"/>
            <a:ext cx="3352800" cy="1712912"/>
          </a:xfrm>
        </p:spPr>
        <p:txBody>
          <a:bodyPr anchor="ctr">
            <a:noAutofit/>
          </a:bodyPr>
          <a:lstStyle>
            <a:lvl1pPr algn="ctr">
              <a:spcAft>
                <a:spcPts val="1200"/>
              </a:spcAft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+ 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FA20673-A53D-F58D-8BCC-E60B00195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572" b="221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7" name="Date Placeholder 26">
            <a:extLst>
              <a:ext uri="{FF2B5EF4-FFF2-40B4-BE49-F238E27FC236}">
                <a16:creationId xmlns:a16="http://schemas.microsoft.com/office/drawing/2014/main" id="{26FEFA40-5D85-BA6C-F797-2347367DB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5340C0B6-CB51-D4F3-E534-A3F133F0DBA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13860" y="1267311"/>
            <a:ext cx="3764280" cy="432338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2530121-81AE-B4DC-4C94-CACEBEDB84D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419600" y="2572544"/>
            <a:ext cx="3352800" cy="1712912"/>
          </a:xfrm>
        </p:spPr>
        <p:txBody>
          <a:bodyPr anchor="ctr">
            <a:noAutofit/>
          </a:bodyPr>
          <a:lstStyle>
            <a:lvl1pPr algn="ctr">
              <a:spcAft>
                <a:spcPts val="1200"/>
              </a:spcAft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66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83A405-3270-A63A-D65B-4DF4F7AA4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97430 w 12192000"/>
              <a:gd name="connsiteY0" fmla="*/ 1144531 h 6858000"/>
              <a:gd name="connsiteX1" fmla="*/ 1730422 w 12192000"/>
              <a:gd name="connsiteY1" fmla="*/ 1167955 h 6858000"/>
              <a:gd name="connsiteX2" fmla="*/ 1730422 w 12192000"/>
              <a:gd name="connsiteY2" fmla="*/ 1170594 h 6858000"/>
              <a:gd name="connsiteX3" fmla="*/ 1697429 w 12192000"/>
              <a:gd name="connsiteY3" fmla="*/ 1194679 h 6858000"/>
              <a:gd name="connsiteX4" fmla="*/ 1665096 w 12192000"/>
              <a:gd name="connsiteY4" fmla="*/ 1170924 h 6858000"/>
              <a:gd name="connsiteX5" fmla="*/ 1665097 w 12192000"/>
              <a:gd name="connsiteY5" fmla="*/ 1167954 h 6858000"/>
              <a:gd name="connsiteX6" fmla="*/ 1666301 w 12192000"/>
              <a:gd name="connsiteY6" fmla="*/ 1165082 h 6858000"/>
              <a:gd name="connsiteX7" fmla="*/ 1672602 w 12192000"/>
              <a:gd name="connsiteY7" fmla="*/ 1150057 h 6858000"/>
              <a:gd name="connsiteX8" fmla="*/ 1697430 w 12192000"/>
              <a:gd name="connsiteY8" fmla="*/ 1144531 h 6858000"/>
              <a:gd name="connsiteX9" fmla="*/ 2358608 w 12192000"/>
              <a:gd name="connsiteY9" fmla="*/ 1081513 h 6858000"/>
              <a:gd name="connsiteX10" fmla="*/ 2391600 w 12192000"/>
              <a:gd name="connsiteY10" fmla="*/ 1111867 h 6858000"/>
              <a:gd name="connsiteX11" fmla="*/ 2391601 w 12192000"/>
              <a:gd name="connsiteY11" fmla="*/ 1156737 h 6858000"/>
              <a:gd name="connsiteX12" fmla="*/ 2383394 w 12192000"/>
              <a:gd name="connsiteY12" fmla="*/ 1179461 h 6858000"/>
              <a:gd name="connsiteX13" fmla="*/ 2358607 w 12192000"/>
              <a:gd name="connsiteY13" fmla="*/ 1187090 h 6858000"/>
              <a:gd name="connsiteX14" fmla="*/ 2325615 w 12192000"/>
              <a:gd name="connsiteY14" fmla="*/ 1156737 h 6858000"/>
              <a:gd name="connsiteX15" fmla="*/ 2325614 w 12192000"/>
              <a:gd name="connsiteY15" fmla="*/ 1111866 h 6858000"/>
              <a:gd name="connsiteX16" fmla="*/ 2333821 w 12192000"/>
              <a:gd name="connsiteY16" fmla="*/ 1089144 h 6858000"/>
              <a:gd name="connsiteX17" fmla="*/ 2358608 w 12192000"/>
              <a:gd name="connsiteY17" fmla="*/ 1081513 h 6858000"/>
              <a:gd name="connsiteX18" fmla="*/ 1228600 w 12192000"/>
              <a:gd name="connsiteY18" fmla="*/ 1057427 h 6858000"/>
              <a:gd name="connsiteX19" fmla="*/ 943871 w 12192000"/>
              <a:gd name="connsiteY19" fmla="*/ 1221402 h 6858000"/>
              <a:gd name="connsiteX20" fmla="*/ 815858 w 12192000"/>
              <a:gd name="connsiteY20" fmla="*/ 1147828 h 6858000"/>
              <a:gd name="connsiteX21" fmla="*/ 815858 w 12192000"/>
              <a:gd name="connsiteY21" fmla="*/ 1238559 h 6858000"/>
              <a:gd name="connsiteX22" fmla="*/ 815858 w 12192000"/>
              <a:gd name="connsiteY22" fmla="*/ 1238559 h 6858000"/>
              <a:gd name="connsiteX23" fmla="*/ 815858 w 12192000"/>
              <a:gd name="connsiteY23" fmla="*/ 1238560 h 6858000"/>
              <a:gd name="connsiteX24" fmla="*/ 943871 w 12192000"/>
              <a:gd name="connsiteY24" fmla="*/ 1311804 h 6858000"/>
              <a:gd name="connsiteX25" fmla="*/ 1228600 w 12192000"/>
              <a:gd name="connsiteY25" fmla="*/ 1148159 h 6858000"/>
              <a:gd name="connsiteX26" fmla="*/ 1228600 w 12192000"/>
              <a:gd name="connsiteY26" fmla="*/ 1148158 h 6858000"/>
              <a:gd name="connsiteX27" fmla="*/ 1228600 w 12192000"/>
              <a:gd name="connsiteY27" fmla="*/ 1148158 h 6858000"/>
              <a:gd name="connsiteX28" fmla="*/ 1895057 w 12192000"/>
              <a:gd name="connsiteY28" fmla="*/ 1042911 h 6858000"/>
              <a:gd name="connsiteX29" fmla="*/ 1826761 w 12192000"/>
              <a:gd name="connsiteY29" fmla="*/ 1059737 h 6858000"/>
              <a:gd name="connsiteX30" fmla="*/ 1812204 w 12192000"/>
              <a:gd name="connsiteY30" fmla="*/ 1083575 h 6858000"/>
              <a:gd name="connsiteX31" fmla="*/ 1812204 w 12192000"/>
              <a:gd name="connsiteY31" fmla="*/ 1083576 h 6858000"/>
              <a:gd name="connsiteX32" fmla="*/ 1812203 w 12192000"/>
              <a:gd name="connsiteY32" fmla="*/ 1083576 h 6858000"/>
              <a:gd name="connsiteX33" fmla="*/ 1807296 w 12192000"/>
              <a:gd name="connsiteY33" fmla="*/ 1120775 h 6858000"/>
              <a:gd name="connsiteX34" fmla="*/ 1807296 w 12192000"/>
              <a:gd name="connsiteY34" fmla="*/ 1223383 h 6858000"/>
              <a:gd name="connsiteX35" fmla="*/ 1851506 w 12192000"/>
              <a:gd name="connsiteY35" fmla="*/ 1223383 h 6858000"/>
              <a:gd name="connsiteX36" fmla="*/ 1851506 w 12192000"/>
              <a:gd name="connsiteY36" fmla="*/ 1223382 h 6858000"/>
              <a:gd name="connsiteX37" fmla="*/ 1851506 w 12192000"/>
              <a:gd name="connsiteY37" fmla="*/ 1223382 h 6858000"/>
              <a:gd name="connsiteX38" fmla="*/ 1851506 w 12192000"/>
              <a:gd name="connsiteY38" fmla="*/ 1119455 h 6858000"/>
              <a:gd name="connsiteX39" fmla="*/ 1859754 w 12192000"/>
              <a:gd name="connsiteY39" fmla="*/ 1089431 h 6858000"/>
              <a:gd name="connsiteX40" fmla="*/ 1891429 w 12192000"/>
              <a:gd name="connsiteY40" fmla="*/ 1081843 h 6858000"/>
              <a:gd name="connsiteX41" fmla="*/ 1905285 w 12192000"/>
              <a:gd name="connsiteY41" fmla="*/ 1081843 h 6858000"/>
              <a:gd name="connsiteX42" fmla="*/ 1905285 w 12192000"/>
              <a:gd name="connsiteY42" fmla="*/ 1042912 h 6858000"/>
              <a:gd name="connsiteX43" fmla="*/ 1905285 w 12192000"/>
              <a:gd name="connsiteY43" fmla="*/ 1042912 h 6858000"/>
              <a:gd name="connsiteX44" fmla="*/ 1905285 w 12192000"/>
              <a:gd name="connsiteY44" fmla="*/ 1042911 h 6858000"/>
              <a:gd name="connsiteX45" fmla="*/ 2545347 w 12192000"/>
              <a:gd name="connsiteY45" fmla="*/ 1042581 h 6858000"/>
              <a:gd name="connsiteX46" fmla="*/ 2487321 w 12192000"/>
              <a:gd name="connsiteY46" fmla="*/ 1059573 h 6858000"/>
              <a:gd name="connsiteX47" fmla="*/ 2480913 w 12192000"/>
              <a:gd name="connsiteY47" fmla="*/ 1075172 h 6858000"/>
              <a:gd name="connsiteX48" fmla="*/ 2468143 w 12192000"/>
              <a:gd name="connsiteY48" fmla="*/ 1106259 h 6858000"/>
              <a:gd name="connsiteX49" fmla="*/ 2468142 w 12192000"/>
              <a:gd name="connsiteY49" fmla="*/ 1223052 h 6858000"/>
              <a:gd name="connsiteX50" fmla="*/ 2468142 w 12192000"/>
              <a:gd name="connsiteY50" fmla="*/ 1223052 h 6858000"/>
              <a:gd name="connsiteX51" fmla="*/ 2468142 w 12192000"/>
              <a:gd name="connsiteY51" fmla="*/ 1223052 h 6858000"/>
              <a:gd name="connsiteX52" fmla="*/ 2468142 w 12192000"/>
              <a:gd name="connsiteY52" fmla="*/ 1223053 h 6858000"/>
              <a:gd name="connsiteX53" fmla="*/ 2512354 w 12192000"/>
              <a:gd name="connsiteY53" fmla="*/ 1223052 h 6858000"/>
              <a:gd name="connsiteX54" fmla="*/ 2512354 w 12192000"/>
              <a:gd name="connsiteY54" fmla="*/ 1223051 h 6858000"/>
              <a:gd name="connsiteX55" fmla="*/ 2512354 w 12192000"/>
              <a:gd name="connsiteY55" fmla="*/ 1223051 h 6858000"/>
              <a:gd name="connsiteX56" fmla="*/ 2512354 w 12192000"/>
              <a:gd name="connsiteY56" fmla="*/ 1111206 h 6858000"/>
              <a:gd name="connsiteX57" fmla="*/ 2520561 w 12192000"/>
              <a:gd name="connsiteY57" fmla="*/ 1088937 h 6858000"/>
              <a:gd name="connsiteX58" fmla="*/ 2545347 w 12192000"/>
              <a:gd name="connsiteY58" fmla="*/ 1081514 h 6858000"/>
              <a:gd name="connsiteX59" fmla="*/ 2578340 w 12192000"/>
              <a:gd name="connsiteY59" fmla="*/ 1111207 h 6858000"/>
              <a:gd name="connsiteX60" fmla="*/ 2578340 w 12192000"/>
              <a:gd name="connsiteY60" fmla="*/ 1223053 h 6858000"/>
              <a:gd name="connsiteX61" fmla="*/ 2622550 w 12192000"/>
              <a:gd name="connsiteY61" fmla="*/ 1223052 h 6858000"/>
              <a:gd name="connsiteX62" fmla="*/ 2622550 w 12192000"/>
              <a:gd name="connsiteY62" fmla="*/ 1223051 h 6858000"/>
              <a:gd name="connsiteX63" fmla="*/ 2622550 w 12192000"/>
              <a:gd name="connsiteY63" fmla="*/ 1106259 h 6858000"/>
              <a:gd name="connsiteX64" fmla="*/ 2622550 w 12192000"/>
              <a:gd name="connsiteY64" fmla="*/ 1106258 h 6858000"/>
              <a:gd name="connsiteX65" fmla="*/ 2545347 w 12192000"/>
              <a:gd name="connsiteY65" fmla="*/ 1042581 h 6858000"/>
              <a:gd name="connsiteX66" fmla="*/ 2358608 w 12192000"/>
              <a:gd name="connsiteY66" fmla="*/ 1042581 h 6858000"/>
              <a:gd name="connsiteX67" fmla="*/ 2300869 w 12192000"/>
              <a:gd name="connsiteY67" fmla="*/ 1060397 h 6858000"/>
              <a:gd name="connsiteX68" fmla="*/ 2280857 w 12192000"/>
              <a:gd name="connsiteY68" fmla="*/ 1106001 h 6858000"/>
              <a:gd name="connsiteX69" fmla="*/ 2280744 w 12192000"/>
              <a:gd name="connsiteY69" fmla="*/ 1106259 h 6858000"/>
              <a:gd name="connsiteX70" fmla="*/ 2280744 w 12192000"/>
              <a:gd name="connsiteY70" fmla="*/ 1162676 h 6858000"/>
              <a:gd name="connsiteX71" fmla="*/ 2358278 w 12192000"/>
              <a:gd name="connsiteY71" fmla="*/ 1225693 h 6858000"/>
              <a:gd name="connsiteX72" fmla="*/ 2416015 w 12192000"/>
              <a:gd name="connsiteY72" fmla="*/ 1207877 h 6858000"/>
              <a:gd name="connsiteX73" fmla="*/ 2416015 w 12192000"/>
              <a:gd name="connsiteY73" fmla="*/ 1207876 h 6858000"/>
              <a:gd name="connsiteX74" fmla="*/ 2416015 w 12192000"/>
              <a:gd name="connsiteY74" fmla="*/ 1207876 h 6858000"/>
              <a:gd name="connsiteX75" fmla="*/ 2435699 w 12192000"/>
              <a:gd name="connsiteY75" fmla="*/ 1163668 h 6858000"/>
              <a:gd name="connsiteX76" fmla="*/ 2436141 w 12192000"/>
              <a:gd name="connsiteY76" fmla="*/ 1162676 h 6858000"/>
              <a:gd name="connsiteX77" fmla="*/ 2436141 w 12192000"/>
              <a:gd name="connsiteY77" fmla="*/ 1162676 h 6858000"/>
              <a:gd name="connsiteX78" fmla="*/ 2436141 w 12192000"/>
              <a:gd name="connsiteY78" fmla="*/ 1162675 h 6858000"/>
              <a:gd name="connsiteX79" fmla="*/ 2436141 w 12192000"/>
              <a:gd name="connsiteY79" fmla="*/ 1106259 h 6858000"/>
              <a:gd name="connsiteX80" fmla="*/ 2436141 w 12192000"/>
              <a:gd name="connsiteY80" fmla="*/ 1106258 h 6858000"/>
              <a:gd name="connsiteX81" fmla="*/ 2416345 w 12192000"/>
              <a:gd name="connsiteY81" fmla="*/ 1060397 h 6858000"/>
              <a:gd name="connsiteX82" fmla="*/ 2358608 w 12192000"/>
              <a:gd name="connsiteY82" fmla="*/ 1042581 h 6858000"/>
              <a:gd name="connsiteX83" fmla="*/ 2180445 w 12192000"/>
              <a:gd name="connsiteY83" fmla="*/ 1042581 h 6858000"/>
              <a:gd name="connsiteX84" fmla="*/ 2107202 w 12192000"/>
              <a:gd name="connsiteY84" fmla="*/ 1097019 h 6858000"/>
              <a:gd name="connsiteX85" fmla="*/ 2107202 w 12192000"/>
              <a:gd name="connsiteY85" fmla="*/ 1097019 h 6858000"/>
              <a:gd name="connsiteX86" fmla="*/ 2107202 w 12192000"/>
              <a:gd name="connsiteY86" fmla="*/ 1097020 h 6858000"/>
              <a:gd name="connsiteX87" fmla="*/ 2107201 w 12192000"/>
              <a:gd name="connsiteY87" fmla="*/ 1099657 h 6858000"/>
              <a:gd name="connsiteX88" fmla="*/ 2107201 w 12192000"/>
              <a:gd name="connsiteY88" fmla="*/ 1099659 h 6858000"/>
              <a:gd name="connsiteX89" fmla="*/ 2107201 w 12192000"/>
              <a:gd name="connsiteY89" fmla="*/ 1099659 h 6858000"/>
              <a:gd name="connsiteX90" fmla="*/ 2107201 w 12192000"/>
              <a:gd name="connsiteY90" fmla="*/ 1099660 h 6858000"/>
              <a:gd name="connsiteX91" fmla="*/ 2119738 w 12192000"/>
              <a:gd name="connsiteY91" fmla="*/ 1133313 h 6858000"/>
              <a:gd name="connsiteX92" fmla="*/ 2134255 w 12192000"/>
              <a:gd name="connsiteY92" fmla="*/ 1142221 h 6858000"/>
              <a:gd name="connsiteX93" fmla="*/ 2167908 w 12192000"/>
              <a:gd name="connsiteY93" fmla="*/ 1151459 h 6858000"/>
              <a:gd name="connsiteX94" fmla="*/ 2211130 w 12192000"/>
              <a:gd name="connsiteY94" fmla="*/ 1173234 h 6858000"/>
              <a:gd name="connsiteX95" fmla="*/ 2203422 w 12192000"/>
              <a:gd name="connsiteY95" fmla="*/ 1188045 h 6858000"/>
              <a:gd name="connsiteX96" fmla="*/ 2203253 w 12192000"/>
              <a:gd name="connsiteY96" fmla="*/ 1188369 h 6858000"/>
              <a:gd name="connsiteX97" fmla="*/ 2179787 w 12192000"/>
              <a:gd name="connsiteY97" fmla="*/ 1193358 h 6858000"/>
              <a:gd name="connsiteX98" fmla="*/ 2148772 w 12192000"/>
              <a:gd name="connsiteY98" fmla="*/ 1172244 h 6858000"/>
              <a:gd name="connsiteX99" fmla="*/ 2148772 w 12192000"/>
              <a:gd name="connsiteY99" fmla="*/ 1168616 h 6858000"/>
              <a:gd name="connsiteX100" fmla="*/ 2148772 w 12192000"/>
              <a:gd name="connsiteY100" fmla="*/ 1168615 h 6858000"/>
              <a:gd name="connsiteX101" fmla="*/ 2105552 w 12192000"/>
              <a:gd name="connsiteY101" fmla="*/ 1168614 h 6858000"/>
              <a:gd name="connsiteX102" fmla="*/ 2105552 w 12192000"/>
              <a:gd name="connsiteY102" fmla="*/ 1168615 h 6858000"/>
              <a:gd name="connsiteX103" fmla="*/ 2105552 w 12192000"/>
              <a:gd name="connsiteY103" fmla="*/ 1168615 h 6858000"/>
              <a:gd name="connsiteX104" fmla="*/ 2105552 w 12192000"/>
              <a:gd name="connsiteY104" fmla="*/ 1177194 h 6858000"/>
              <a:gd name="connsiteX105" fmla="*/ 2180776 w 12192000"/>
              <a:gd name="connsiteY105" fmla="*/ 1225693 h 6858000"/>
              <a:gd name="connsiteX106" fmla="*/ 2236163 w 12192000"/>
              <a:gd name="connsiteY106" fmla="*/ 1211218 h 6858000"/>
              <a:gd name="connsiteX107" fmla="*/ 2248726 w 12192000"/>
              <a:gd name="connsiteY107" fmla="*/ 1184843 h 6858000"/>
              <a:gd name="connsiteX108" fmla="*/ 2255670 w 12192000"/>
              <a:gd name="connsiteY108" fmla="*/ 1170264 h 6858000"/>
              <a:gd name="connsiteX109" fmla="*/ 2255670 w 12192000"/>
              <a:gd name="connsiteY109" fmla="*/ 1166964 h 6858000"/>
              <a:gd name="connsiteX110" fmla="*/ 2243133 w 12192000"/>
              <a:gd name="connsiteY110" fmla="*/ 1135291 h 6858000"/>
              <a:gd name="connsiteX111" fmla="*/ 2228945 w 12192000"/>
              <a:gd name="connsiteY111" fmla="*/ 1127373 h 6858000"/>
              <a:gd name="connsiteX112" fmla="*/ 2196282 w 12192000"/>
              <a:gd name="connsiteY112" fmla="*/ 1118795 h 6858000"/>
              <a:gd name="connsiteX113" fmla="*/ 2186715 w 12192000"/>
              <a:gd name="connsiteY113" fmla="*/ 1117145 h 6858000"/>
              <a:gd name="connsiteX114" fmla="*/ 2169228 w 12192000"/>
              <a:gd name="connsiteY114" fmla="*/ 1113516 h 6858000"/>
              <a:gd name="connsiteX115" fmla="*/ 2156691 w 12192000"/>
              <a:gd name="connsiteY115" fmla="*/ 1107247 h 6858000"/>
              <a:gd name="connsiteX116" fmla="*/ 2151743 w 12192000"/>
              <a:gd name="connsiteY116" fmla="*/ 1095700 h 6858000"/>
              <a:gd name="connsiteX117" fmla="*/ 2156586 w 12192000"/>
              <a:gd name="connsiteY117" fmla="*/ 1086013 h 6858000"/>
              <a:gd name="connsiteX118" fmla="*/ 2159165 w 12192000"/>
              <a:gd name="connsiteY118" fmla="*/ 1080854 h 6858000"/>
              <a:gd name="connsiteX119" fmla="*/ 2181436 w 12192000"/>
              <a:gd name="connsiteY119" fmla="*/ 1075905 h 6858000"/>
              <a:gd name="connsiteX120" fmla="*/ 2210799 w 12192000"/>
              <a:gd name="connsiteY120" fmla="*/ 1096030 h 6858000"/>
              <a:gd name="connsiteX121" fmla="*/ 2210800 w 12192000"/>
              <a:gd name="connsiteY121" fmla="*/ 1099989 h 6858000"/>
              <a:gd name="connsiteX122" fmla="*/ 2254021 w 12192000"/>
              <a:gd name="connsiteY122" fmla="*/ 1099990 h 6858000"/>
              <a:gd name="connsiteX123" fmla="*/ 2254021 w 12192000"/>
              <a:gd name="connsiteY123" fmla="*/ 1099989 h 6858000"/>
              <a:gd name="connsiteX124" fmla="*/ 2254021 w 12192000"/>
              <a:gd name="connsiteY124" fmla="*/ 1099989 h 6858000"/>
              <a:gd name="connsiteX125" fmla="*/ 2254020 w 12192000"/>
              <a:gd name="connsiteY125" fmla="*/ 1093390 h 6858000"/>
              <a:gd name="connsiteX126" fmla="*/ 2180445 w 12192000"/>
              <a:gd name="connsiteY126" fmla="*/ 1042581 h 6858000"/>
              <a:gd name="connsiteX127" fmla="*/ 1698749 w 12192000"/>
              <a:gd name="connsiteY127" fmla="*/ 1042581 h 6858000"/>
              <a:gd name="connsiteX128" fmla="*/ 1631057 w 12192000"/>
              <a:gd name="connsiteY128" fmla="*/ 1075430 h 6858000"/>
              <a:gd name="connsiteX129" fmla="*/ 1631057 w 12192000"/>
              <a:gd name="connsiteY129" fmla="*/ 1075430 h 6858000"/>
              <a:gd name="connsiteX130" fmla="*/ 1631057 w 12192000"/>
              <a:gd name="connsiteY130" fmla="*/ 1075431 h 6858000"/>
              <a:gd name="connsiteX131" fmla="*/ 1630012 w 12192000"/>
              <a:gd name="connsiteY131" fmla="*/ 1081815 h 6858000"/>
              <a:gd name="connsiteX132" fmla="*/ 1626824 w 12192000"/>
              <a:gd name="connsiteY132" fmla="*/ 1101309 h 6858000"/>
              <a:gd name="connsiteX133" fmla="*/ 1626825 w 12192000"/>
              <a:gd name="connsiteY133" fmla="*/ 1101309 h 6858000"/>
              <a:gd name="connsiteX134" fmla="*/ 1626824 w 12192000"/>
              <a:gd name="connsiteY134" fmla="*/ 1101310 h 6858000"/>
              <a:gd name="connsiteX135" fmla="*/ 1668726 w 12192000"/>
              <a:gd name="connsiteY135" fmla="*/ 1101309 h 6858000"/>
              <a:gd name="connsiteX136" fmla="*/ 1699408 w 12192000"/>
              <a:gd name="connsiteY136" fmla="*/ 1079534 h 6858000"/>
              <a:gd name="connsiteX137" fmla="*/ 1730422 w 12192000"/>
              <a:gd name="connsiteY137" fmla="*/ 1107908 h 6858000"/>
              <a:gd name="connsiteX138" fmla="*/ 1730422 w 12192000"/>
              <a:gd name="connsiteY138" fmla="*/ 1117586 h 6858000"/>
              <a:gd name="connsiteX139" fmla="*/ 1730422 w 12192000"/>
              <a:gd name="connsiteY139" fmla="*/ 1122424 h 6858000"/>
              <a:gd name="connsiteX140" fmla="*/ 1688521 w 12192000"/>
              <a:gd name="connsiteY140" fmla="*/ 1116485 h 6858000"/>
              <a:gd name="connsiteX141" fmla="*/ 1620886 w 12192000"/>
              <a:gd name="connsiteY141" fmla="*/ 1167954 h 6858000"/>
              <a:gd name="connsiteX142" fmla="*/ 1620886 w 12192000"/>
              <a:gd name="connsiteY142" fmla="*/ 1167955 h 6858000"/>
              <a:gd name="connsiteX143" fmla="*/ 1620886 w 12192000"/>
              <a:gd name="connsiteY143" fmla="*/ 1167955 h 6858000"/>
              <a:gd name="connsiteX144" fmla="*/ 1620886 w 12192000"/>
              <a:gd name="connsiteY144" fmla="*/ 1169935 h 6858000"/>
              <a:gd name="connsiteX145" fmla="*/ 1693140 w 12192000"/>
              <a:gd name="connsiteY145" fmla="*/ 1225694 h 6858000"/>
              <a:gd name="connsiteX146" fmla="*/ 1699738 w 12192000"/>
              <a:gd name="connsiteY146" fmla="*/ 1225694 h 6858000"/>
              <a:gd name="connsiteX147" fmla="*/ 1774633 w 12192000"/>
              <a:gd name="connsiteY147" fmla="*/ 1165646 h 6858000"/>
              <a:gd name="connsiteX148" fmla="*/ 1774633 w 12192000"/>
              <a:gd name="connsiteY148" fmla="*/ 1165645 h 6858000"/>
              <a:gd name="connsiteX149" fmla="*/ 1774633 w 12192000"/>
              <a:gd name="connsiteY149" fmla="*/ 1165645 h 6858000"/>
              <a:gd name="connsiteX150" fmla="*/ 1774633 w 12192000"/>
              <a:gd name="connsiteY150" fmla="*/ 1104938 h 6858000"/>
              <a:gd name="connsiteX151" fmla="*/ 1705017 w 12192000"/>
              <a:gd name="connsiteY151" fmla="*/ 1042581 h 6858000"/>
              <a:gd name="connsiteX152" fmla="*/ 1425898 w 12192000"/>
              <a:gd name="connsiteY152" fmla="*/ 1001340 h 6858000"/>
              <a:gd name="connsiteX153" fmla="*/ 1340117 w 12192000"/>
              <a:gd name="connsiteY153" fmla="*/ 1079863 h 6858000"/>
              <a:gd name="connsiteX154" fmla="*/ 1340117 w 12192000"/>
              <a:gd name="connsiteY154" fmla="*/ 1102519 h 6858000"/>
              <a:gd name="connsiteX155" fmla="*/ 1340117 w 12192000"/>
              <a:gd name="connsiteY155" fmla="*/ 1147829 h 6858000"/>
              <a:gd name="connsiteX156" fmla="*/ 1425568 w 12192000"/>
              <a:gd name="connsiteY156" fmla="*/ 1226352 h 6858000"/>
              <a:gd name="connsiteX157" fmla="*/ 1505044 w 12192000"/>
              <a:gd name="connsiteY157" fmla="*/ 1180838 h 6858000"/>
              <a:gd name="connsiteX158" fmla="*/ 1505044 w 12192000"/>
              <a:gd name="connsiteY158" fmla="*/ 1180838 h 6858000"/>
              <a:gd name="connsiteX159" fmla="*/ 1505045 w 12192000"/>
              <a:gd name="connsiteY159" fmla="*/ 1180837 h 6858000"/>
              <a:gd name="connsiteX160" fmla="*/ 1510360 w 12192000"/>
              <a:gd name="connsiteY160" fmla="*/ 1147829 h 6858000"/>
              <a:gd name="connsiteX161" fmla="*/ 1510360 w 12192000"/>
              <a:gd name="connsiteY161" fmla="*/ 1136941 h 6858000"/>
              <a:gd name="connsiteX162" fmla="*/ 1466810 w 12192000"/>
              <a:gd name="connsiteY162" fmla="*/ 1136941 h 6858000"/>
              <a:gd name="connsiteX163" fmla="*/ 1466810 w 12192000"/>
              <a:gd name="connsiteY163" fmla="*/ 1136942 h 6858000"/>
              <a:gd name="connsiteX164" fmla="*/ 1466810 w 12192000"/>
              <a:gd name="connsiteY164" fmla="*/ 1136942 h 6858000"/>
              <a:gd name="connsiteX165" fmla="*/ 1466810 w 12192000"/>
              <a:gd name="connsiteY165" fmla="*/ 1148489 h 6858000"/>
              <a:gd name="connsiteX166" fmla="*/ 1461712 w 12192000"/>
              <a:gd name="connsiteY166" fmla="*/ 1162832 h 6858000"/>
              <a:gd name="connsiteX167" fmla="*/ 1456623 w 12192000"/>
              <a:gd name="connsiteY167" fmla="*/ 1177151 h 6858000"/>
              <a:gd name="connsiteX168" fmla="*/ 1425899 w 12192000"/>
              <a:gd name="connsiteY168" fmla="*/ 1186760 h 6858000"/>
              <a:gd name="connsiteX169" fmla="*/ 1384658 w 12192000"/>
              <a:gd name="connsiteY169" fmla="*/ 1145519 h 6858000"/>
              <a:gd name="connsiteX170" fmla="*/ 1384657 w 12192000"/>
              <a:gd name="connsiteY170" fmla="*/ 1083824 h 6858000"/>
              <a:gd name="connsiteX171" fmla="*/ 1390603 w 12192000"/>
              <a:gd name="connsiteY171" fmla="*/ 1065488 h 6858000"/>
              <a:gd name="connsiteX172" fmla="*/ 1395009 w 12192000"/>
              <a:gd name="connsiteY172" fmla="*/ 1051903 h 6858000"/>
              <a:gd name="connsiteX173" fmla="*/ 1425898 w 12192000"/>
              <a:gd name="connsiteY173" fmla="*/ 1041262 h 6858000"/>
              <a:gd name="connsiteX174" fmla="*/ 1466809 w 12192000"/>
              <a:gd name="connsiteY174" fmla="*/ 1080854 h 6858000"/>
              <a:gd name="connsiteX175" fmla="*/ 1466809 w 12192000"/>
              <a:gd name="connsiteY175" fmla="*/ 1091080 h 6858000"/>
              <a:gd name="connsiteX176" fmla="*/ 1466809 w 12192000"/>
              <a:gd name="connsiteY176" fmla="*/ 1091081 h 6858000"/>
              <a:gd name="connsiteX177" fmla="*/ 1510360 w 12192000"/>
              <a:gd name="connsiteY177" fmla="*/ 1091082 h 6858000"/>
              <a:gd name="connsiteX178" fmla="*/ 1510360 w 12192000"/>
              <a:gd name="connsiteY178" fmla="*/ 1091081 h 6858000"/>
              <a:gd name="connsiteX179" fmla="*/ 1510360 w 12192000"/>
              <a:gd name="connsiteY179" fmla="*/ 1091081 h 6858000"/>
              <a:gd name="connsiteX180" fmla="*/ 1510360 w 12192000"/>
              <a:gd name="connsiteY180" fmla="*/ 1080193 h 6858000"/>
              <a:gd name="connsiteX181" fmla="*/ 1425898 w 12192000"/>
              <a:gd name="connsiteY181" fmla="*/ 1001340 h 6858000"/>
              <a:gd name="connsiteX182" fmla="*/ 1930029 w 12192000"/>
              <a:gd name="connsiteY182" fmla="*/ 998371 h 6858000"/>
              <a:gd name="connsiteX183" fmla="*/ 1930029 w 12192000"/>
              <a:gd name="connsiteY183" fmla="*/ 998372 h 6858000"/>
              <a:gd name="connsiteX184" fmla="*/ 1930029 w 12192000"/>
              <a:gd name="connsiteY184" fmla="*/ 1223383 h 6858000"/>
              <a:gd name="connsiteX185" fmla="*/ 1974239 w 12192000"/>
              <a:gd name="connsiteY185" fmla="*/ 1223383 h 6858000"/>
              <a:gd name="connsiteX186" fmla="*/ 1974239 w 12192000"/>
              <a:gd name="connsiteY186" fmla="*/ 1223382 h 6858000"/>
              <a:gd name="connsiteX187" fmla="*/ 1974239 w 12192000"/>
              <a:gd name="connsiteY187" fmla="*/ 1223382 h 6858000"/>
              <a:gd name="connsiteX188" fmla="*/ 1974239 w 12192000"/>
              <a:gd name="connsiteY188" fmla="*/ 1148490 h 6858000"/>
              <a:gd name="connsiteX189" fmla="*/ 2002613 w 12192000"/>
              <a:gd name="connsiteY189" fmla="*/ 1148489 h 6858000"/>
              <a:gd name="connsiteX190" fmla="*/ 2042864 w 12192000"/>
              <a:gd name="connsiteY190" fmla="*/ 1223384 h 6858000"/>
              <a:gd name="connsiteX191" fmla="*/ 2094004 w 12192000"/>
              <a:gd name="connsiteY191" fmla="*/ 1223383 h 6858000"/>
              <a:gd name="connsiteX192" fmla="*/ 2094004 w 12192000"/>
              <a:gd name="connsiteY192" fmla="*/ 1223382 h 6858000"/>
              <a:gd name="connsiteX193" fmla="*/ 2094004 w 12192000"/>
              <a:gd name="connsiteY193" fmla="*/ 1223382 h 6858000"/>
              <a:gd name="connsiteX194" fmla="*/ 2041545 w 12192000"/>
              <a:gd name="connsiteY194" fmla="*/ 1131662 h 6858000"/>
              <a:gd name="connsiteX195" fmla="*/ 2041999 w 12192000"/>
              <a:gd name="connsiteY195" fmla="*/ 1130878 h 6858000"/>
              <a:gd name="connsiteX196" fmla="*/ 2091364 w 12192000"/>
              <a:gd name="connsiteY196" fmla="*/ 1045552 h 6858000"/>
              <a:gd name="connsiteX197" fmla="*/ 2091364 w 12192000"/>
              <a:gd name="connsiteY197" fmla="*/ 1045552 h 6858000"/>
              <a:gd name="connsiteX198" fmla="*/ 2091364 w 12192000"/>
              <a:gd name="connsiteY198" fmla="*/ 1045551 h 6858000"/>
              <a:gd name="connsiteX199" fmla="*/ 2041545 w 12192000"/>
              <a:gd name="connsiteY199" fmla="*/ 1045550 h 6858000"/>
              <a:gd name="connsiteX200" fmla="*/ 2003933 w 12192000"/>
              <a:gd name="connsiteY200" fmla="*/ 1111206 h 6858000"/>
              <a:gd name="connsiteX201" fmla="*/ 1974240 w 12192000"/>
              <a:gd name="connsiteY201" fmla="*/ 1111207 h 6858000"/>
              <a:gd name="connsiteX202" fmla="*/ 1974240 w 12192000"/>
              <a:gd name="connsiteY202" fmla="*/ 998371 h 6858000"/>
              <a:gd name="connsiteX203" fmla="*/ 1589212 w 12192000"/>
              <a:gd name="connsiteY203" fmla="*/ 998370 h 6858000"/>
              <a:gd name="connsiteX204" fmla="*/ 1545002 w 12192000"/>
              <a:gd name="connsiteY204" fmla="*/ 998371 h 6858000"/>
              <a:gd name="connsiteX205" fmla="*/ 1545002 w 12192000"/>
              <a:gd name="connsiteY205" fmla="*/ 998372 h 6858000"/>
              <a:gd name="connsiteX206" fmla="*/ 1545002 w 12192000"/>
              <a:gd name="connsiteY206" fmla="*/ 998372 h 6858000"/>
              <a:gd name="connsiteX207" fmla="*/ 1545001 w 12192000"/>
              <a:gd name="connsiteY207" fmla="*/ 1223382 h 6858000"/>
              <a:gd name="connsiteX208" fmla="*/ 1545001 w 12192000"/>
              <a:gd name="connsiteY208" fmla="*/ 1223382 h 6858000"/>
              <a:gd name="connsiteX209" fmla="*/ 1545001 w 12192000"/>
              <a:gd name="connsiteY209" fmla="*/ 1223382 h 6858000"/>
              <a:gd name="connsiteX210" fmla="*/ 1545001 w 12192000"/>
              <a:gd name="connsiteY210" fmla="*/ 1223383 h 6858000"/>
              <a:gd name="connsiteX211" fmla="*/ 1589212 w 12192000"/>
              <a:gd name="connsiteY211" fmla="*/ 1223383 h 6858000"/>
              <a:gd name="connsiteX212" fmla="*/ 1589212 w 12192000"/>
              <a:gd name="connsiteY212" fmla="*/ 1223382 h 6858000"/>
              <a:gd name="connsiteX213" fmla="*/ 1589212 w 12192000"/>
              <a:gd name="connsiteY213" fmla="*/ 1223382 h 6858000"/>
              <a:gd name="connsiteX214" fmla="*/ 944819 w 12192000"/>
              <a:gd name="connsiteY214" fmla="*/ 853440 h 6858000"/>
              <a:gd name="connsiteX215" fmla="*/ 893776 w 12192000"/>
              <a:gd name="connsiteY215" fmla="*/ 863442 h 6858000"/>
              <a:gd name="connsiteX216" fmla="*/ 822888 w 12192000"/>
              <a:gd name="connsiteY216" fmla="*/ 934331 h 6858000"/>
              <a:gd name="connsiteX217" fmla="*/ 822888 w 12192000"/>
              <a:gd name="connsiteY217" fmla="*/ 934332 h 6858000"/>
              <a:gd name="connsiteX218" fmla="*/ 822888 w 12192000"/>
              <a:gd name="connsiteY218" fmla="*/ 934332 h 6858000"/>
              <a:gd name="connsiteX219" fmla="*/ 822889 w 12192000"/>
              <a:gd name="connsiteY219" fmla="*/ 1034584 h 6858000"/>
              <a:gd name="connsiteX220" fmla="*/ 994029 w 12192000"/>
              <a:gd name="connsiteY220" fmla="*/ 1105471 h 6858000"/>
              <a:gd name="connsiteX221" fmla="*/ 1037194 w 12192000"/>
              <a:gd name="connsiteY221" fmla="*/ 1076449 h 6858000"/>
              <a:gd name="connsiteX222" fmla="*/ 1064637 w 12192000"/>
              <a:gd name="connsiteY222" fmla="*/ 1035006 h 6858000"/>
              <a:gd name="connsiteX223" fmla="*/ 1064918 w 12192000"/>
              <a:gd name="connsiteY223" fmla="*/ 1034581 h 6858000"/>
              <a:gd name="connsiteX224" fmla="*/ 1064917 w 12192000"/>
              <a:gd name="connsiteY224" fmla="*/ 934329 h 6858000"/>
              <a:gd name="connsiteX225" fmla="*/ 944819 w 12192000"/>
              <a:gd name="connsiteY225" fmla="*/ 853440 h 6858000"/>
              <a:gd name="connsiteX226" fmla="*/ 1620226 w 12192000"/>
              <a:gd name="connsiteY226" fmla="*/ 822848 h 6858000"/>
              <a:gd name="connsiteX227" fmla="*/ 1653218 w 12192000"/>
              <a:gd name="connsiteY227" fmla="*/ 853202 h 6858000"/>
              <a:gd name="connsiteX228" fmla="*/ 1653219 w 12192000"/>
              <a:gd name="connsiteY228" fmla="*/ 898073 h 6858000"/>
              <a:gd name="connsiteX229" fmla="*/ 1646290 w 12192000"/>
              <a:gd name="connsiteY229" fmla="*/ 917259 h 6858000"/>
              <a:gd name="connsiteX230" fmla="*/ 1645012 w 12192000"/>
              <a:gd name="connsiteY230" fmla="*/ 920796 h 6858000"/>
              <a:gd name="connsiteX231" fmla="*/ 1620225 w 12192000"/>
              <a:gd name="connsiteY231" fmla="*/ 928425 h 6858000"/>
              <a:gd name="connsiteX232" fmla="*/ 1587233 w 12192000"/>
              <a:gd name="connsiteY232" fmla="*/ 898072 h 6858000"/>
              <a:gd name="connsiteX233" fmla="*/ 1587232 w 12192000"/>
              <a:gd name="connsiteY233" fmla="*/ 853202 h 6858000"/>
              <a:gd name="connsiteX234" fmla="*/ 1595439 w 12192000"/>
              <a:gd name="connsiteY234" fmla="*/ 830478 h 6858000"/>
              <a:gd name="connsiteX235" fmla="*/ 1620226 w 12192000"/>
              <a:gd name="connsiteY235" fmla="*/ 822848 h 6858000"/>
              <a:gd name="connsiteX236" fmla="*/ 2052763 w 12192000"/>
              <a:gd name="connsiteY236" fmla="*/ 820210 h 6858000"/>
              <a:gd name="connsiteX237" fmla="*/ 2087736 w 12192000"/>
              <a:gd name="connsiteY237" fmla="*/ 849903 h 6858000"/>
              <a:gd name="connsiteX238" fmla="*/ 2087736 w 12192000"/>
              <a:gd name="connsiteY238" fmla="*/ 859140 h 6858000"/>
              <a:gd name="connsiteX239" fmla="*/ 2017460 w 12192000"/>
              <a:gd name="connsiteY239" fmla="*/ 859140 h 6858000"/>
              <a:gd name="connsiteX240" fmla="*/ 2017460 w 12192000"/>
              <a:gd name="connsiteY240" fmla="*/ 850233 h 6858000"/>
              <a:gd name="connsiteX241" fmla="*/ 2052763 w 12192000"/>
              <a:gd name="connsiteY241" fmla="*/ 820210 h 6858000"/>
              <a:gd name="connsiteX242" fmla="*/ 1391255 w 12192000"/>
              <a:gd name="connsiteY242" fmla="*/ 784577 h 6858000"/>
              <a:gd name="connsiteX243" fmla="*/ 1431837 w 12192000"/>
              <a:gd name="connsiteY243" fmla="*/ 784577 h 6858000"/>
              <a:gd name="connsiteX244" fmla="*/ 1474068 w 12192000"/>
              <a:gd name="connsiteY244" fmla="*/ 818229 h 6858000"/>
              <a:gd name="connsiteX245" fmla="*/ 1474067 w 12192000"/>
              <a:gd name="connsiteY245" fmla="*/ 830103 h 6858000"/>
              <a:gd name="connsiteX246" fmla="*/ 1474067 w 12192000"/>
              <a:gd name="connsiteY246" fmla="*/ 830105 h 6858000"/>
              <a:gd name="connsiteX247" fmla="*/ 1431836 w 12192000"/>
              <a:gd name="connsiteY247" fmla="*/ 863759 h 6858000"/>
              <a:gd name="connsiteX248" fmla="*/ 1391255 w 12192000"/>
              <a:gd name="connsiteY248" fmla="*/ 863759 h 6858000"/>
              <a:gd name="connsiteX249" fmla="*/ 1391255 w 12192000"/>
              <a:gd name="connsiteY249" fmla="*/ 824168 h 6858000"/>
              <a:gd name="connsiteX250" fmla="*/ 2052764 w 12192000"/>
              <a:gd name="connsiteY250" fmla="*/ 784246 h 6858000"/>
              <a:gd name="connsiteX251" fmla="*/ 1994366 w 12192000"/>
              <a:gd name="connsiteY251" fmla="*/ 801279 h 6858000"/>
              <a:gd name="connsiteX252" fmla="*/ 1985675 w 12192000"/>
              <a:gd name="connsiteY252" fmla="*/ 821467 h 6858000"/>
              <a:gd name="connsiteX253" fmla="*/ 1974570 w 12192000"/>
              <a:gd name="connsiteY253" fmla="*/ 847263 h 6858000"/>
              <a:gd name="connsiteX254" fmla="*/ 1974570 w 12192000"/>
              <a:gd name="connsiteY254" fmla="*/ 905001 h 6858000"/>
              <a:gd name="connsiteX255" fmla="*/ 2052763 w 12192000"/>
              <a:gd name="connsiteY255" fmla="*/ 967358 h 6858000"/>
              <a:gd name="connsiteX256" fmla="*/ 2110996 w 12192000"/>
              <a:gd name="connsiteY256" fmla="*/ 952553 h 6858000"/>
              <a:gd name="connsiteX257" fmla="*/ 2110996 w 12192000"/>
              <a:gd name="connsiteY257" fmla="*/ 952552 h 6858000"/>
              <a:gd name="connsiteX258" fmla="*/ 2110997 w 12192000"/>
              <a:gd name="connsiteY258" fmla="*/ 952552 h 6858000"/>
              <a:gd name="connsiteX259" fmla="*/ 2130627 w 12192000"/>
              <a:gd name="connsiteY259" fmla="*/ 914239 h 6858000"/>
              <a:gd name="connsiteX260" fmla="*/ 2130627 w 12192000"/>
              <a:gd name="connsiteY260" fmla="*/ 908300 h 6858000"/>
              <a:gd name="connsiteX261" fmla="*/ 2087736 w 12192000"/>
              <a:gd name="connsiteY261" fmla="*/ 908300 h 6858000"/>
              <a:gd name="connsiteX262" fmla="*/ 2087736 w 12192000"/>
              <a:gd name="connsiteY262" fmla="*/ 908301 h 6858000"/>
              <a:gd name="connsiteX263" fmla="*/ 2087736 w 12192000"/>
              <a:gd name="connsiteY263" fmla="*/ 908301 h 6858000"/>
              <a:gd name="connsiteX264" fmla="*/ 2087736 w 12192000"/>
              <a:gd name="connsiteY264" fmla="*/ 909620 h 6858000"/>
              <a:gd name="connsiteX265" fmla="*/ 2079075 w 12192000"/>
              <a:gd name="connsiteY265" fmla="*/ 925827 h 6858000"/>
              <a:gd name="connsiteX266" fmla="*/ 2053093 w 12192000"/>
              <a:gd name="connsiteY266" fmla="*/ 931395 h 6858000"/>
              <a:gd name="connsiteX267" fmla="*/ 2017461 w 12192000"/>
              <a:gd name="connsiteY267" fmla="*/ 901701 h 6858000"/>
              <a:gd name="connsiteX268" fmla="*/ 2017461 w 12192000"/>
              <a:gd name="connsiteY268" fmla="*/ 887515 h 6858000"/>
              <a:gd name="connsiteX269" fmla="*/ 2130626 w 12192000"/>
              <a:gd name="connsiteY269" fmla="*/ 887515 h 6858000"/>
              <a:gd name="connsiteX270" fmla="*/ 2130626 w 12192000"/>
              <a:gd name="connsiteY270" fmla="*/ 887514 h 6858000"/>
              <a:gd name="connsiteX271" fmla="*/ 2130627 w 12192000"/>
              <a:gd name="connsiteY271" fmla="*/ 847262 h 6858000"/>
              <a:gd name="connsiteX272" fmla="*/ 2052764 w 12192000"/>
              <a:gd name="connsiteY272" fmla="*/ 784246 h 6858000"/>
              <a:gd name="connsiteX273" fmla="*/ 1619896 w 12192000"/>
              <a:gd name="connsiteY273" fmla="*/ 784246 h 6858000"/>
              <a:gd name="connsiteX274" fmla="*/ 1562159 w 12192000"/>
              <a:gd name="connsiteY274" fmla="*/ 802062 h 6858000"/>
              <a:gd name="connsiteX275" fmla="*/ 1542032 w 12192000"/>
              <a:gd name="connsiteY275" fmla="*/ 847922 h 6858000"/>
              <a:gd name="connsiteX276" fmla="*/ 1542032 w 12192000"/>
              <a:gd name="connsiteY276" fmla="*/ 847923 h 6858000"/>
              <a:gd name="connsiteX277" fmla="*/ 1542032 w 12192000"/>
              <a:gd name="connsiteY277" fmla="*/ 847923 h 6858000"/>
              <a:gd name="connsiteX278" fmla="*/ 1542033 w 12192000"/>
              <a:gd name="connsiteY278" fmla="*/ 904342 h 6858000"/>
              <a:gd name="connsiteX279" fmla="*/ 1619566 w 12192000"/>
              <a:gd name="connsiteY279" fmla="*/ 967358 h 6858000"/>
              <a:gd name="connsiteX280" fmla="*/ 1677303 w 12192000"/>
              <a:gd name="connsiteY280" fmla="*/ 949542 h 6858000"/>
              <a:gd name="connsiteX281" fmla="*/ 1697759 w 12192000"/>
              <a:gd name="connsiteY281" fmla="*/ 904342 h 6858000"/>
              <a:gd name="connsiteX282" fmla="*/ 1697759 w 12192000"/>
              <a:gd name="connsiteY282" fmla="*/ 893058 h 6858000"/>
              <a:gd name="connsiteX283" fmla="*/ 1697759 w 12192000"/>
              <a:gd name="connsiteY283" fmla="*/ 847922 h 6858000"/>
              <a:gd name="connsiteX284" fmla="*/ 1677633 w 12192000"/>
              <a:gd name="connsiteY284" fmla="*/ 802062 h 6858000"/>
              <a:gd name="connsiteX285" fmla="*/ 1619896 w 12192000"/>
              <a:gd name="connsiteY285" fmla="*/ 784246 h 6858000"/>
              <a:gd name="connsiteX286" fmla="*/ 2260619 w 12192000"/>
              <a:gd name="connsiteY286" fmla="*/ 784245 h 6858000"/>
              <a:gd name="connsiteX287" fmla="*/ 2250391 w 12192000"/>
              <a:gd name="connsiteY287" fmla="*/ 784246 h 6858000"/>
              <a:gd name="connsiteX288" fmla="*/ 2181766 w 12192000"/>
              <a:gd name="connsiteY288" fmla="*/ 801072 h 6858000"/>
              <a:gd name="connsiteX289" fmla="*/ 2181766 w 12192000"/>
              <a:gd name="connsiteY289" fmla="*/ 801073 h 6858000"/>
              <a:gd name="connsiteX290" fmla="*/ 2181766 w 12192000"/>
              <a:gd name="connsiteY290" fmla="*/ 801073 h 6858000"/>
              <a:gd name="connsiteX291" fmla="*/ 2162300 w 12192000"/>
              <a:gd name="connsiteY291" fmla="*/ 862111 h 6858000"/>
              <a:gd name="connsiteX292" fmla="*/ 2162300 w 12192000"/>
              <a:gd name="connsiteY292" fmla="*/ 964719 h 6858000"/>
              <a:gd name="connsiteX293" fmla="*/ 2206840 w 12192000"/>
              <a:gd name="connsiteY293" fmla="*/ 964718 h 6858000"/>
              <a:gd name="connsiteX294" fmla="*/ 2206840 w 12192000"/>
              <a:gd name="connsiteY294" fmla="*/ 964717 h 6858000"/>
              <a:gd name="connsiteX295" fmla="*/ 2206840 w 12192000"/>
              <a:gd name="connsiteY295" fmla="*/ 964717 h 6858000"/>
              <a:gd name="connsiteX296" fmla="*/ 2206841 w 12192000"/>
              <a:gd name="connsiteY296" fmla="*/ 860790 h 6858000"/>
              <a:gd name="connsiteX297" fmla="*/ 2208096 w 12192000"/>
              <a:gd name="connsiteY297" fmla="*/ 849161 h 6858000"/>
              <a:gd name="connsiteX298" fmla="*/ 2208861 w 12192000"/>
              <a:gd name="connsiteY298" fmla="*/ 842067 h 6858000"/>
              <a:gd name="connsiteX299" fmla="*/ 2215089 w 12192000"/>
              <a:gd name="connsiteY299" fmla="*/ 830767 h 6858000"/>
              <a:gd name="connsiteX300" fmla="*/ 2246762 w 12192000"/>
              <a:gd name="connsiteY300" fmla="*/ 823178 h 6858000"/>
              <a:gd name="connsiteX301" fmla="*/ 2260619 w 12192000"/>
              <a:gd name="connsiteY301" fmla="*/ 823178 h 6858000"/>
              <a:gd name="connsiteX302" fmla="*/ 2260619 w 12192000"/>
              <a:gd name="connsiteY302" fmla="*/ 823177 h 6858000"/>
              <a:gd name="connsiteX303" fmla="*/ 2260619 w 12192000"/>
              <a:gd name="connsiteY303" fmla="*/ 823177 h 6858000"/>
              <a:gd name="connsiteX304" fmla="*/ 1742299 w 12192000"/>
              <a:gd name="connsiteY304" fmla="*/ 750263 h 6858000"/>
              <a:gd name="connsiteX305" fmla="*/ 1742299 w 12192000"/>
              <a:gd name="connsiteY305" fmla="*/ 750264 h 6858000"/>
              <a:gd name="connsiteX306" fmla="*/ 1742299 w 12192000"/>
              <a:gd name="connsiteY306" fmla="*/ 750264 h 6858000"/>
              <a:gd name="connsiteX307" fmla="*/ 1742299 w 12192000"/>
              <a:gd name="connsiteY307" fmla="*/ 786885 h 6858000"/>
              <a:gd name="connsiteX308" fmla="*/ 1716895 w 12192000"/>
              <a:gd name="connsiteY308" fmla="*/ 786884 h 6858000"/>
              <a:gd name="connsiteX309" fmla="*/ 1716895 w 12192000"/>
              <a:gd name="connsiteY309" fmla="*/ 786885 h 6858000"/>
              <a:gd name="connsiteX310" fmla="*/ 1716895 w 12192000"/>
              <a:gd name="connsiteY310" fmla="*/ 786885 h 6858000"/>
              <a:gd name="connsiteX311" fmla="*/ 1716895 w 12192000"/>
              <a:gd name="connsiteY311" fmla="*/ 822189 h 6858000"/>
              <a:gd name="connsiteX312" fmla="*/ 1742299 w 12192000"/>
              <a:gd name="connsiteY312" fmla="*/ 822189 h 6858000"/>
              <a:gd name="connsiteX313" fmla="*/ 1742300 w 12192000"/>
              <a:gd name="connsiteY313" fmla="*/ 895103 h 6858000"/>
              <a:gd name="connsiteX314" fmla="*/ 1807626 w 12192000"/>
              <a:gd name="connsiteY314" fmla="*/ 965048 h 6858000"/>
              <a:gd name="connsiteX315" fmla="*/ 1836329 w 12192000"/>
              <a:gd name="connsiteY315" fmla="*/ 965049 h 6858000"/>
              <a:gd name="connsiteX316" fmla="*/ 1836329 w 12192000"/>
              <a:gd name="connsiteY316" fmla="*/ 965048 h 6858000"/>
              <a:gd name="connsiteX317" fmla="*/ 1836329 w 12192000"/>
              <a:gd name="connsiteY317" fmla="*/ 965048 h 6858000"/>
              <a:gd name="connsiteX318" fmla="*/ 1836329 w 12192000"/>
              <a:gd name="connsiteY318" fmla="*/ 926445 h 6858000"/>
              <a:gd name="connsiteX319" fmla="*/ 1817853 w 12192000"/>
              <a:gd name="connsiteY319" fmla="*/ 926446 h 6858000"/>
              <a:gd name="connsiteX320" fmla="*/ 1786840 w 12192000"/>
              <a:gd name="connsiteY320" fmla="*/ 892133 h 6858000"/>
              <a:gd name="connsiteX321" fmla="*/ 1786840 w 12192000"/>
              <a:gd name="connsiteY321" fmla="*/ 822189 h 6858000"/>
              <a:gd name="connsiteX322" fmla="*/ 1857444 w 12192000"/>
              <a:gd name="connsiteY322" fmla="*/ 822189 h 6858000"/>
              <a:gd name="connsiteX323" fmla="*/ 1857444 w 12192000"/>
              <a:gd name="connsiteY323" fmla="*/ 895104 h 6858000"/>
              <a:gd name="connsiteX324" fmla="*/ 1922770 w 12192000"/>
              <a:gd name="connsiteY324" fmla="*/ 965048 h 6858000"/>
              <a:gd name="connsiteX325" fmla="*/ 1951474 w 12192000"/>
              <a:gd name="connsiteY325" fmla="*/ 965049 h 6858000"/>
              <a:gd name="connsiteX326" fmla="*/ 1951474 w 12192000"/>
              <a:gd name="connsiteY326" fmla="*/ 965048 h 6858000"/>
              <a:gd name="connsiteX327" fmla="*/ 1951474 w 12192000"/>
              <a:gd name="connsiteY327" fmla="*/ 965048 h 6858000"/>
              <a:gd name="connsiteX328" fmla="*/ 1951474 w 12192000"/>
              <a:gd name="connsiteY328" fmla="*/ 926446 h 6858000"/>
              <a:gd name="connsiteX329" fmla="*/ 1951474 w 12192000"/>
              <a:gd name="connsiteY329" fmla="*/ 926445 h 6858000"/>
              <a:gd name="connsiteX330" fmla="*/ 1932998 w 12192000"/>
              <a:gd name="connsiteY330" fmla="*/ 926446 h 6858000"/>
              <a:gd name="connsiteX331" fmla="*/ 1901985 w 12192000"/>
              <a:gd name="connsiteY331" fmla="*/ 892133 h 6858000"/>
              <a:gd name="connsiteX332" fmla="*/ 1901985 w 12192000"/>
              <a:gd name="connsiteY332" fmla="*/ 822189 h 6858000"/>
              <a:gd name="connsiteX333" fmla="*/ 1950485 w 12192000"/>
              <a:gd name="connsiteY333" fmla="*/ 822188 h 6858000"/>
              <a:gd name="connsiteX334" fmla="*/ 1950485 w 12192000"/>
              <a:gd name="connsiteY334" fmla="*/ 822187 h 6858000"/>
              <a:gd name="connsiteX335" fmla="*/ 1950485 w 12192000"/>
              <a:gd name="connsiteY335" fmla="*/ 822187 h 6858000"/>
              <a:gd name="connsiteX336" fmla="*/ 1950485 w 12192000"/>
              <a:gd name="connsiteY336" fmla="*/ 786885 h 6858000"/>
              <a:gd name="connsiteX337" fmla="*/ 1901985 w 12192000"/>
              <a:gd name="connsiteY337" fmla="*/ 786885 h 6858000"/>
              <a:gd name="connsiteX338" fmla="*/ 1901985 w 12192000"/>
              <a:gd name="connsiteY338" fmla="*/ 750263 h 6858000"/>
              <a:gd name="connsiteX339" fmla="*/ 1857444 w 12192000"/>
              <a:gd name="connsiteY339" fmla="*/ 750263 h 6858000"/>
              <a:gd name="connsiteX340" fmla="*/ 1857444 w 12192000"/>
              <a:gd name="connsiteY340" fmla="*/ 750264 h 6858000"/>
              <a:gd name="connsiteX341" fmla="*/ 1857444 w 12192000"/>
              <a:gd name="connsiteY341" fmla="*/ 750264 h 6858000"/>
              <a:gd name="connsiteX342" fmla="*/ 1857444 w 12192000"/>
              <a:gd name="connsiteY342" fmla="*/ 786885 h 6858000"/>
              <a:gd name="connsiteX343" fmla="*/ 1786840 w 12192000"/>
              <a:gd name="connsiteY343" fmla="*/ 786885 h 6858000"/>
              <a:gd name="connsiteX344" fmla="*/ 1786839 w 12192000"/>
              <a:gd name="connsiteY344" fmla="*/ 757587 h 6858000"/>
              <a:gd name="connsiteX345" fmla="*/ 1786839 w 12192000"/>
              <a:gd name="connsiteY345" fmla="*/ 750264 h 6858000"/>
              <a:gd name="connsiteX346" fmla="*/ 1786839 w 12192000"/>
              <a:gd name="connsiteY346" fmla="*/ 750264 h 6858000"/>
              <a:gd name="connsiteX347" fmla="*/ 1786839 w 12192000"/>
              <a:gd name="connsiteY347" fmla="*/ 750263 h 6858000"/>
              <a:gd name="connsiteX348" fmla="*/ 1347045 w 12192000"/>
              <a:gd name="connsiteY348" fmla="*/ 745644 h 6858000"/>
              <a:gd name="connsiteX349" fmla="*/ 1347044 w 12192000"/>
              <a:gd name="connsiteY349" fmla="*/ 964717 h 6858000"/>
              <a:gd name="connsiteX350" fmla="*/ 1347044 w 12192000"/>
              <a:gd name="connsiteY350" fmla="*/ 964717 h 6858000"/>
              <a:gd name="connsiteX351" fmla="*/ 1347044 w 12192000"/>
              <a:gd name="connsiteY351" fmla="*/ 964718 h 6858000"/>
              <a:gd name="connsiteX352" fmla="*/ 1391255 w 12192000"/>
              <a:gd name="connsiteY352" fmla="*/ 964718 h 6858000"/>
              <a:gd name="connsiteX353" fmla="*/ 1391255 w 12192000"/>
              <a:gd name="connsiteY353" fmla="*/ 964717 h 6858000"/>
              <a:gd name="connsiteX354" fmla="*/ 1391255 w 12192000"/>
              <a:gd name="connsiteY354" fmla="*/ 964717 h 6858000"/>
              <a:gd name="connsiteX355" fmla="*/ 1391255 w 12192000"/>
              <a:gd name="connsiteY355" fmla="*/ 923807 h 6858000"/>
              <a:gd name="connsiteX356" fmla="*/ 1391255 w 12192000"/>
              <a:gd name="connsiteY356" fmla="*/ 903351 h 6858000"/>
              <a:gd name="connsiteX357" fmla="*/ 1439425 w 12192000"/>
              <a:gd name="connsiteY357" fmla="*/ 903351 h 6858000"/>
              <a:gd name="connsiteX358" fmla="*/ 1513566 w 12192000"/>
              <a:gd name="connsiteY358" fmla="*/ 862986 h 6858000"/>
              <a:gd name="connsiteX359" fmla="*/ 1513566 w 12192000"/>
              <a:gd name="connsiteY359" fmla="*/ 862986 h 6858000"/>
              <a:gd name="connsiteX360" fmla="*/ 1513566 w 12192000"/>
              <a:gd name="connsiteY360" fmla="*/ 862986 h 6858000"/>
              <a:gd name="connsiteX361" fmla="*/ 1514566 w 12192000"/>
              <a:gd name="connsiteY361" fmla="*/ 857512 h 6858000"/>
              <a:gd name="connsiteX362" fmla="*/ 1518608 w 12192000"/>
              <a:gd name="connsiteY362" fmla="*/ 835386 h 6858000"/>
              <a:gd name="connsiteX363" fmla="*/ 1518608 w 12192000"/>
              <a:gd name="connsiteY363" fmla="*/ 835385 h 6858000"/>
              <a:gd name="connsiteX364" fmla="*/ 1518608 w 12192000"/>
              <a:gd name="connsiteY364" fmla="*/ 835385 h 6858000"/>
              <a:gd name="connsiteX365" fmla="*/ 1518608 w 12192000"/>
              <a:gd name="connsiteY365" fmla="*/ 813609 h 6858000"/>
              <a:gd name="connsiteX366" fmla="*/ 1432166 w 12192000"/>
              <a:gd name="connsiteY366" fmla="*/ 745644 h 6858000"/>
              <a:gd name="connsiteX367" fmla="*/ 943872 w 12192000"/>
              <a:gd name="connsiteY367" fmla="*/ 657224 h 6858000"/>
              <a:gd name="connsiteX368" fmla="*/ 658813 w 12192000"/>
              <a:gd name="connsiteY368" fmla="*/ 820869 h 6858000"/>
              <a:gd name="connsiteX369" fmla="*/ 658813 w 12192000"/>
              <a:gd name="connsiteY369" fmla="*/ 820870 h 6858000"/>
              <a:gd name="connsiteX370" fmla="*/ 658813 w 12192000"/>
              <a:gd name="connsiteY370" fmla="*/ 820870 h 6858000"/>
              <a:gd name="connsiteX371" fmla="*/ 658812 w 12192000"/>
              <a:gd name="connsiteY371" fmla="*/ 1148159 h 6858000"/>
              <a:gd name="connsiteX372" fmla="*/ 658812 w 12192000"/>
              <a:gd name="connsiteY372" fmla="*/ 1148159 h 6858000"/>
              <a:gd name="connsiteX373" fmla="*/ 658812 w 12192000"/>
              <a:gd name="connsiteY373" fmla="*/ 1148159 h 6858000"/>
              <a:gd name="connsiteX374" fmla="*/ 658812 w 12192000"/>
              <a:gd name="connsiteY374" fmla="*/ 1148160 h 6858000"/>
              <a:gd name="connsiteX375" fmla="*/ 737666 w 12192000"/>
              <a:gd name="connsiteY375" fmla="*/ 1193360 h 6858000"/>
              <a:gd name="connsiteX376" fmla="*/ 737666 w 12192000"/>
              <a:gd name="connsiteY376" fmla="*/ 1062444 h 6858000"/>
              <a:gd name="connsiteX377" fmla="*/ 737666 w 12192000"/>
              <a:gd name="connsiteY377" fmla="*/ 866070 h 6858000"/>
              <a:gd name="connsiteX378" fmla="*/ 943871 w 12192000"/>
              <a:gd name="connsiteY378" fmla="*/ 747626 h 6858000"/>
              <a:gd name="connsiteX379" fmla="*/ 1149747 w 12192000"/>
              <a:gd name="connsiteY379" fmla="*/ 866070 h 6858000"/>
              <a:gd name="connsiteX380" fmla="*/ 1149747 w 12192000"/>
              <a:gd name="connsiteY380" fmla="*/ 1011898 h 6858000"/>
              <a:gd name="connsiteX381" fmla="*/ 1228600 w 12192000"/>
              <a:gd name="connsiteY381" fmla="*/ 966699 h 6858000"/>
              <a:gd name="connsiteX382" fmla="*/ 1228600 w 12192000"/>
              <a:gd name="connsiteY382" fmla="*/ 966698 h 6858000"/>
              <a:gd name="connsiteX383" fmla="*/ 1228600 w 12192000"/>
              <a:gd name="connsiteY383" fmla="*/ 966698 h 6858000"/>
              <a:gd name="connsiteX384" fmla="*/ 1228600 w 12192000"/>
              <a:gd name="connsiteY384" fmla="*/ 820869 h 6858000"/>
              <a:gd name="connsiteX385" fmla="*/ 0 w 12192000"/>
              <a:gd name="connsiteY385" fmla="*/ 0 h 6858000"/>
              <a:gd name="connsiteX386" fmla="*/ 12192000 w 12192000"/>
              <a:gd name="connsiteY386" fmla="*/ 0 h 6858000"/>
              <a:gd name="connsiteX387" fmla="*/ 12192000 w 12192000"/>
              <a:gd name="connsiteY387" fmla="*/ 6858000 h 6858000"/>
              <a:gd name="connsiteX388" fmla="*/ 0 w 12192000"/>
              <a:gd name="connsiteY38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2192000" h="6858000">
                <a:moveTo>
                  <a:pt x="1697430" y="1144531"/>
                </a:moveTo>
                <a:cubicBezTo>
                  <a:pt x="1721184" y="1144530"/>
                  <a:pt x="1730422" y="1151129"/>
                  <a:pt x="1730422" y="1167955"/>
                </a:cubicBezTo>
                <a:lnTo>
                  <a:pt x="1730422" y="1170594"/>
                </a:lnTo>
                <a:cubicBezTo>
                  <a:pt x="1730422" y="1184781"/>
                  <a:pt x="1718215" y="1194679"/>
                  <a:pt x="1697429" y="1194679"/>
                </a:cubicBezTo>
                <a:cubicBezTo>
                  <a:pt x="1675983" y="1194679"/>
                  <a:pt x="1665096" y="1186760"/>
                  <a:pt x="1665096" y="1170924"/>
                </a:cubicBezTo>
                <a:lnTo>
                  <a:pt x="1665097" y="1167954"/>
                </a:lnTo>
                <a:lnTo>
                  <a:pt x="1666301" y="1165082"/>
                </a:lnTo>
                <a:lnTo>
                  <a:pt x="1672602" y="1150057"/>
                </a:lnTo>
                <a:cubicBezTo>
                  <a:pt x="1677799" y="1146262"/>
                  <a:pt x="1685882" y="1144530"/>
                  <a:pt x="1697430" y="1144531"/>
                </a:cubicBezTo>
                <a:close/>
                <a:moveTo>
                  <a:pt x="2358608" y="1081513"/>
                </a:moveTo>
                <a:cubicBezTo>
                  <a:pt x="2380712" y="1081514"/>
                  <a:pt x="2391600" y="1091742"/>
                  <a:pt x="2391600" y="1111867"/>
                </a:cubicBezTo>
                <a:lnTo>
                  <a:pt x="2391601" y="1156737"/>
                </a:lnTo>
                <a:lnTo>
                  <a:pt x="2383394" y="1179461"/>
                </a:lnTo>
                <a:lnTo>
                  <a:pt x="2358607" y="1187090"/>
                </a:lnTo>
                <a:cubicBezTo>
                  <a:pt x="2336502" y="1187090"/>
                  <a:pt x="2325615" y="1176863"/>
                  <a:pt x="2325615" y="1156737"/>
                </a:cubicBezTo>
                <a:lnTo>
                  <a:pt x="2325614" y="1111866"/>
                </a:lnTo>
                <a:lnTo>
                  <a:pt x="2333821" y="1089144"/>
                </a:lnTo>
                <a:cubicBezTo>
                  <a:pt x="2339306" y="1084071"/>
                  <a:pt x="2347555" y="1081514"/>
                  <a:pt x="2358608" y="1081513"/>
                </a:cubicBezTo>
                <a:close/>
                <a:moveTo>
                  <a:pt x="1228600" y="1057427"/>
                </a:moveTo>
                <a:lnTo>
                  <a:pt x="943871" y="1221402"/>
                </a:lnTo>
                <a:lnTo>
                  <a:pt x="815858" y="1147828"/>
                </a:lnTo>
                <a:lnTo>
                  <a:pt x="815858" y="1238559"/>
                </a:lnTo>
                <a:lnTo>
                  <a:pt x="815858" y="1238559"/>
                </a:lnTo>
                <a:lnTo>
                  <a:pt x="815858" y="1238560"/>
                </a:lnTo>
                <a:lnTo>
                  <a:pt x="943871" y="1311804"/>
                </a:lnTo>
                <a:lnTo>
                  <a:pt x="1228600" y="1148159"/>
                </a:lnTo>
                <a:lnTo>
                  <a:pt x="1228600" y="1148158"/>
                </a:lnTo>
                <a:lnTo>
                  <a:pt x="1228600" y="1148158"/>
                </a:lnTo>
                <a:close/>
                <a:moveTo>
                  <a:pt x="1895057" y="1042911"/>
                </a:moveTo>
                <a:cubicBezTo>
                  <a:pt x="1862394" y="1042581"/>
                  <a:pt x="1839629" y="1048190"/>
                  <a:pt x="1826761" y="1059737"/>
                </a:cubicBezTo>
                <a:cubicBezTo>
                  <a:pt x="1820328" y="1065511"/>
                  <a:pt x="1815461" y="1073430"/>
                  <a:pt x="1812204" y="1083575"/>
                </a:cubicBezTo>
                <a:lnTo>
                  <a:pt x="1812204" y="1083576"/>
                </a:lnTo>
                <a:lnTo>
                  <a:pt x="1812203" y="1083576"/>
                </a:lnTo>
                <a:cubicBezTo>
                  <a:pt x="1808945" y="1093721"/>
                  <a:pt x="1807296" y="1106093"/>
                  <a:pt x="1807296" y="1120775"/>
                </a:cubicBezTo>
                <a:lnTo>
                  <a:pt x="1807296" y="1223383"/>
                </a:lnTo>
                <a:lnTo>
                  <a:pt x="1851506" y="1223383"/>
                </a:lnTo>
                <a:lnTo>
                  <a:pt x="1851506" y="1223382"/>
                </a:lnTo>
                <a:lnTo>
                  <a:pt x="1851506" y="1223382"/>
                </a:lnTo>
                <a:lnTo>
                  <a:pt x="1851506" y="1119455"/>
                </a:lnTo>
                <a:cubicBezTo>
                  <a:pt x="1851506" y="1104608"/>
                  <a:pt x="1854145" y="1094381"/>
                  <a:pt x="1859754" y="1089431"/>
                </a:cubicBezTo>
                <a:cubicBezTo>
                  <a:pt x="1865363" y="1084483"/>
                  <a:pt x="1875921" y="1081844"/>
                  <a:pt x="1891429" y="1081843"/>
                </a:cubicBezTo>
                <a:lnTo>
                  <a:pt x="1905285" y="1081843"/>
                </a:lnTo>
                <a:lnTo>
                  <a:pt x="1905285" y="1042912"/>
                </a:lnTo>
                <a:lnTo>
                  <a:pt x="1905285" y="1042912"/>
                </a:lnTo>
                <a:lnTo>
                  <a:pt x="1905285" y="1042911"/>
                </a:lnTo>
                <a:close/>
                <a:moveTo>
                  <a:pt x="2545347" y="1042581"/>
                </a:moveTo>
                <a:cubicBezTo>
                  <a:pt x="2519448" y="1042581"/>
                  <a:pt x="2500147" y="1048602"/>
                  <a:pt x="2487321" y="1059573"/>
                </a:cubicBezTo>
                <a:lnTo>
                  <a:pt x="2480913" y="1075172"/>
                </a:lnTo>
                <a:lnTo>
                  <a:pt x="2468143" y="1106259"/>
                </a:lnTo>
                <a:lnTo>
                  <a:pt x="2468142" y="1223052"/>
                </a:lnTo>
                <a:lnTo>
                  <a:pt x="2468142" y="1223052"/>
                </a:lnTo>
                <a:lnTo>
                  <a:pt x="2468142" y="1223052"/>
                </a:lnTo>
                <a:lnTo>
                  <a:pt x="2468142" y="1223053"/>
                </a:lnTo>
                <a:lnTo>
                  <a:pt x="2512354" y="1223052"/>
                </a:lnTo>
                <a:lnTo>
                  <a:pt x="2512354" y="1223051"/>
                </a:lnTo>
                <a:lnTo>
                  <a:pt x="2512354" y="1223051"/>
                </a:lnTo>
                <a:lnTo>
                  <a:pt x="2512354" y="1111206"/>
                </a:lnTo>
                <a:lnTo>
                  <a:pt x="2520561" y="1088937"/>
                </a:lnTo>
                <a:cubicBezTo>
                  <a:pt x="2526046" y="1083988"/>
                  <a:pt x="2534294" y="1081514"/>
                  <a:pt x="2545347" y="1081514"/>
                </a:cubicBezTo>
                <a:cubicBezTo>
                  <a:pt x="2567452" y="1081513"/>
                  <a:pt x="2578339" y="1091412"/>
                  <a:pt x="2578340" y="1111207"/>
                </a:cubicBezTo>
                <a:lnTo>
                  <a:pt x="2578340" y="1223053"/>
                </a:lnTo>
                <a:lnTo>
                  <a:pt x="2622550" y="1223052"/>
                </a:lnTo>
                <a:lnTo>
                  <a:pt x="2622550" y="1223051"/>
                </a:lnTo>
                <a:lnTo>
                  <a:pt x="2622550" y="1106259"/>
                </a:lnTo>
                <a:lnTo>
                  <a:pt x="2622550" y="1106258"/>
                </a:lnTo>
                <a:cubicBezTo>
                  <a:pt x="2622550" y="1066666"/>
                  <a:pt x="2597475" y="1042581"/>
                  <a:pt x="2545347" y="1042581"/>
                </a:cubicBezTo>
                <a:close/>
                <a:moveTo>
                  <a:pt x="2358608" y="1042581"/>
                </a:moveTo>
                <a:cubicBezTo>
                  <a:pt x="2333203" y="1042581"/>
                  <a:pt x="2314067" y="1048520"/>
                  <a:pt x="2300869" y="1060397"/>
                </a:cubicBezTo>
                <a:lnTo>
                  <a:pt x="2280857" y="1106001"/>
                </a:lnTo>
                <a:lnTo>
                  <a:pt x="2280744" y="1106259"/>
                </a:lnTo>
                <a:lnTo>
                  <a:pt x="2280744" y="1162676"/>
                </a:lnTo>
                <a:cubicBezTo>
                  <a:pt x="2280744" y="1199628"/>
                  <a:pt x="2307798" y="1225693"/>
                  <a:pt x="2358278" y="1225693"/>
                </a:cubicBezTo>
                <a:cubicBezTo>
                  <a:pt x="2383351" y="1225694"/>
                  <a:pt x="2402488" y="1219754"/>
                  <a:pt x="2416015" y="1207877"/>
                </a:cubicBezTo>
                <a:lnTo>
                  <a:pt x="2416015" y="1207876"/>
                </a:lnTo>
                <a:lnTo>
                  <a:pt x="2416015" y="1207876"/>
                </a:lnTo>
                <a:lnTo>
                  <a:pt x="2435699" y="1163668"/>
                </a:lnTo>
                <a:lnTo>
                  <a:pt x="2436141" y="1162676"/>
                </a:lnTo>
                <a:lnTo>
                  <a:pt x="2436141" y="1162676"/>
                </a:lnTo>
                <a:lnTo>
                  <a:pt x="2436141" y="1162675"/>
                </a:lnTo>
                <a:lnTo>
                  <a:pt x="2436141" y="1106259"/>
                </a:lnTo>
                <a:lnTo>
                  <a:pt x="2436141" y="1106258"/>
                </a:lnTo>
                <a:cubicBezTo>
                  <a:pt x="2436471" y="1088111"/>
                  <a:pt x="2429542" y="1072604"/>
                  <a:pt x="2416345" y="1060397"/>
                </a:cubicBezTo>
                <a:cubicBezTo>
                  <a:pt x="2403148" y="1048520"/>
                  <a:pt x="2383683" y="1042581"/>
                  <a:pt x="2358608" y="1042581"/>
                </a:cubicBezTo>
                <a:close/>
                <a:moveTo>
                  <a:pt x="2180445" y="1042581"/>
                </a:moveTo>
                <a:cubicBezTo>
                  <a:pt x="2132275" y="1042581"/>
                  <a:pt x="2107201" y="1063037"/>
                  <a:pt x="2107202" y="1097019"/>
                </a:cubicBezTo>
                <a:lnTo>
                  <a:pt x="2107202" y="1097019"/>
                </a:lnTo>
                <a:lnTo>
                  <a:pt x="2107202" y="1097020"/>
                </a:lnTo>
                <a:lnTo>
                  <a:pt x="2107201" y="1099657"/>
                </a:lnTo>
                <a:lnTo>
                  <a:pt x="2107201" y="1099659"/>
                </a:lnTo>
                <a:lnTo>
                  <a:pt x="2107201" y="1099659"/>
                </a:lnTo>
                <a:lnTo>
                  <a:pt x="2107201" y="1099660"/>
                </a:lnTo>
                <a:cubicBezTo>
                  <a:pt x="2107201" y="1114837"/>
                  <a:pt x="2113139" y="1126714"/>
                  <a:pt x="2119738" y="1133313"/>
                </a:cubicBezTo>
                <a:cubicBezTo>
                  <a:pt x="2123038" y="1136612"/>
                  <a:pt x="2127987" y="1139581"/>
                  <a:pt x="2134255" y="1142221"/>
                </a:cubicBezTo>
                <a:cubicBezTo>
                  <a:pt x="2147783" y="1148159"/>
                  <a:pt x="2152072" y="1148490"/>
                  <a:pt x="2167908" y="1151459"/>
                </a:cubicBezTo>
                <a:cubicBezTo>
                  <a:pt x="2191334" y="1155418"/>
                  <a:pt x="2211129" y="1157397"/>
                  <a:pt x="2211130" y="1173234"/>
                </a:cubicBezTo>
                <a:lnTo>
                  <a:pt x="2203422" y="1188045"/>
                </a:lnTo>
                <a:lnTo>
                  <a:pt x="2203253" y="1188369"/>
                </a:lnTo>
                <a:cubicBezTo>
                  <a:pt x="2198015" y="1191709"/>
                  <a:pt x="2190180" y="1193359"/>
                  <a:pt x="2179787" y="1193358"/>
                </a:cubicBezTo>
                <a:cubicBezTo>
                  <a:pt x="2159000" y="1193359"/>
                  <a:pt x="2148772" y="1186431"/>
                  <a:pt x="2148772" y="1172244"/>
                </a:cubicBezTo>
                <a:lnTo>
                  <a:pt x="2148772" y="1168616"/>
                </a:lnTo>
                <a:lnTo>
                  <a:pt x="2148772" y="1168615"/>
                </a:lnTo>
                <a:lnTo>
                  <a:pt x="2105552" y="1168614"/>
                </a:lnTo>
                <a:lnTo>
                  <a:pt x="2105552" y="1168615"/>
                </a:lnTo>
                <a:lnTo>
                  <a:pt x="2105552" y="1168615"/>
                </a:lnTo>
                <a:lnTo>
                  <a:pt x="2105552" y="1177194"/>
                </a:lnTo>
                <a:cubicBezTo>
                  <a:pt x="2105552" y="1207217"/>
                  <a:pt x="2131286" y="1225693"/>
                  <a:pt x="2180776" y="1225693"/>
                </a:cubicBezTo>
                <a:cubicBezTo>
                  <a:pt x="2204695" y="1225693"/>
                  <a:pt x="2223419" y="1220662"/>
                  <a:pt x="2236163" y="1211218"/>
                </a:cubicBezTo>
                <a:lnTo>
                  <a:pt x="2248726" y="1184843"/>
                </a:lnTo>
                <a:lnTo>
                  <a:pt x="2255670" y="1170264"/>
                </a:lnTo>
                <a:lnTo>
                  <a:pt x="2255670" y="1166964"/>
                </a:lnTo>
                <a:cubicBezTo>
                  <a:pt x="2255670" y="1152777"/>
                  <a:pt x="2250062" y="1141890"/>
                  <a:pt x="2243133" y="1135291"/>
                </a:cubicBezTo>
                <a:cubicBezTo>
                  <a:pt x="2239173" y="1132322"/>
                  <a:pt x="2234554" y="1129682"/>
                  <a:pt x="2228945" y="1127373"/>
                </a:cubicBezTo>
                <a:cubicBezTo>
                  <a:pt x="2217068" y="1122755"/>
                  <a:pt x="2209480" y="1121105"/>
                  <a:pt x="2196282" y="1118795"/>
                </a:cubicBezTo>
                <a:cubicBezTo>
                  <a:pt x="2194633" y="1118465"/>
                  <a:pt x="2191334" y="1117805"/>
                  <a:pt x="2186715" y="1117145"/>
                </a:cubicBezTo>
                <a:cubicBezTo>
                  <a:pt x="2177477" y="1115825"/>
                  <a:pt x="2176157" y="1115495"/>
                  <a:pt x="2169228" y="1113516"/>
                </a:cubicBezTo>
                <a:cubicBezTo>
                  <a:pt x="2162300" y="1111866"/>
                  <a:pt x="2160320" y="1110217"/>
                  <a:pt x="2156691" y="1107247"/>
                </a:cubicBezTo>
                <a:cubicBezTo>
                  <a:pt x="2152732" y="1104278"/>
                  <a:pt x="2151742" y="1100648"/>
                  <a:pt x="2151743" y="1095700"/>
                </a:cubicBezTo>
                <a:lnTo>
                  <a:pt x="2156586" y="1086013"/>
                </a:lnTo>
                <a:lnTo>
                  <a:pt x="2159165" y="1080854"/>
                </a:lnTo>
                <a:cubicBezTo>
                  <a:pt x="2164114" y="1077555"/>
                  <a:pt x="2171538" y="1075905"/>
                  <a:pt x="2181436" y="1075905"/>
                </a:cubicBezTo>
                <a:cubicBezTo>
                  <a:pt x="2201231" y="1075905"/>
                  <a:pt x="2210800" y="1082503"/>
                  <a:pt x="2210799" y="1096030"/>
                </a:cubicBezTo>
                <a:lnTo>
                  <a:pt x="2210800" y="1099989"/>
                </a:lnTo>
                <a:lnTo>
                  <a:pt x="2254021" y="1099990"/>
                </a:lnTo>
                <a:lnTo>
                  <a:pt x="2254021" y="1099989"/>
                </a:lnTo>
                <a:lnTo>
                  <a:pt x="2254021" y="1099989"/>
                </a:lnTo>
                <a:lnTo>
                  <a:pt x="2254020" y="1093390"/>
                </a:lnTo>
                <a:cubicBezTo>
                  <a:pt x="2254020" y="1061717"/>
                  <a:pt x="2228945" y="1042581"/>
                  <a:pt x="2180445" y="1042581"/>
                </a:cubicBezTo>
                <a:close/>
                <a:moveTo>
                  <a:pt x="1698749" y="1042581"/>
                </a:moveTo>
                <a:cubicBezTo>
                  <a:pt x="1661385" y="1042581"/>
                  <a:pt x="1639609" y="1053345"/>
                  <a:pt x="1631057" y="1075430"/>
                </a:cubicBezTo>
                <a:lnTo>
                  <a:pt x="1631057" y="1075430"/>
                </a:lnTo>
                <a:lnTo>
                  <a:pt x="1631057" y="1075431"/>
                </a:lnTo>
                <a:lnTo>
                  <a:pt x="1630012" y="1081815"/>
                </a:lnTo>
                <a:lnTo>
                  <a:pt x="1626824" y="1101309"/>
                </a:lnTo>
                <a:lnTo>
                  <a:pt x="1626825" y="1101309"/>
                </a:lnTo>
                <a:lnTo>
                  <a:pt x="1626824" y="1101310"/>
                </a:lnTo>
                <a:lnTo>
                  <a:pt x="1668726" y="1101309"/>
                </a:lnTo>
                <a:cubicBezTo>
                  <a:pt x="1668726" y="1087122"/>
                  <a:pt x="1678953" y="1079534"/>
                  <a:pt x="1699408" y="1079534"/>
                </a:cubicBezTo>
                <a:cubicBezTo>
                  <a:pt x="1720524" y="1079534"/>
                  <a:pt x="1730422" y="1090422"/>
                  <a:pt x="1730422" y="1107908"/>
                </a:cubicBezTo>
                <a:lnTo>
                  <a:pt x="1730422" y="1117586"/>
                </a:lnTo>
                <a:lnTo>
                  <a:pt x="1730422" y="1122424"/>
                </a:lnTo>
                <a:cubicBezTo>
                  <a:pt x="1719534" y="1118464"/>
                  <a:pt x="1705348" y="1116485"/>
                  <a:pt x="1688521" y="1116485"/>
                </a:cubicBezTo>
                <a:cubicBezTo>
                  <a:pt x="1643650" y="1116486"/>
                  <a:pt x="1620886" y="1133641"/>
                  <a:pt x="1620886" y="1167954"/>
                </a:cubicBezTo>
                <a:lnTo>
                  <a:pt x="1620886" y="1167955"/>
                </a:lnTo>
                <a:lnTo>
                  <a:pt x="1620886" y="1167955"/>
                </a:lnTo>
                <a:lnTo>
                  <a:pt x="1620886" y="1169935"/>
                </a:lnTo>
                <a:cubicBezTo>
                  <a:pt x="1620885" y="1206227"/>
                  <a:pt x="1648269" y="1225693"/>
                  <a:pt x="1693140" y="1225694"/>
                </a:cubicBezTo>
                <a:lnTo>
                  <a:pt x="1699738" y="1225694"/>
                </a:lnTo>
                <a:cubicBezTo>
                  <a:pt x="1745598" y="1225693"/>
                  <a:pt x="1774633" y="1204578"/>
                  <a:pt x="1774633" y="1165646"/>
                </a:cubicBezTo>
                <a:lnTo>
                  <a:pt x="1774633" y="1165645"/>
                </a:lnTo>
                <a:lnTo>
                  <a:pt x="1774633" y="1165645"/>
                </a:lnTo>
                <a:lnTo>
                  <a:pt x="1774633" y="1104938"/>
                </a:lnTo>
                <a:cubicBezTo>
                  <a:pt x="1774963" y="1066666"/>
                  <a:pt x="1750877" y="1042581"/>
                  <a:pt x="1705017" y="1042581"/>
                </a:cubicBezTo>
                <a:close/>
                <a:moveTo>
                  <a:pt x="1425898" y="1001340"/>
                </a:moveTo>
                <a:cubicBezTo>
                  <a:pt x="1369150" y="1001340"/>
                  <a:pt x="1340117" y="1031033"/>
                  <a:pt x="1340117" y="1079863"/>
                </a:cubicBezTo>
                <a:lnTo>
                  <a:pt x="1340117" y="1102519"/>
                </a:lnTo>
                <a:lnTo>
                  <a:pt x="1340117" y="1147829"/>
                </a:lnTo>
                <a:cubicBezTo>
                  <a:pt x="1340117" y="1196989"/>
                  <a:pt x="1368491" y="1226352"/>
                  <a:pt x="1425568" y="1226352"/>
                </a:cubicBezTo>
                <a:cubicBezTo>
                  <a:pt x="1467881" y="1226353"/>
                  <a:pt x="1494420" y="1209836"/>
                  <a:pt x="1505044" y="1180838"/>
                </a:cubicBezTo>
                <a:lnTo>
                  <a:pt x="1505044" y="1180838"/>
                </a:lnTo>
                <a:lnTo>
                  <a:pt x="1505045" y="1180837"/>
                </a:lnTo>
                <a:cubicBezTo>
                  <a:pt x="1508586" y="1171171"/>
                  <a:pt x="1510360" y="1160119"/>
                  <a:pt x="1510360" y="1147829"/>
                </a:cubicBezTo>
                <a:lnTo>
                  <a:pt x="1510360" y="1136941"/>
                </a:lnTo>
                <a:lnTo>
                  <a:pt x="1466810" y="1136941"/>
                </a:lnTo>
                <a:lnTo>
                  <a:pt x="1466810" y="1136942"/>
                </a:lnTo>
                <a:lnTo>
                  <a:pt x="1466810" y="1136942"/>
                </a:lnTo>
                <a:lnTo>
                  <a:pt x="1466810" y="1148489"/>
                </a:lnTo>
                <a:lnTo>
                  <a:pt x="1461712" y="1162832"/>
                </a:lnTo>
                <a:lnTo>
                  <a:pt x="1456623" y="1177151"/>
                </a:lnTo>
                <a:cubicBezTo>
                  <a:pt x="1449818" y="1183543"/>
                  <a:pt x="1439591" y="1186760"/>
                  <a:pt x="1425899" y="1186760"/>
                </a:cubicBezTo>
                <a:cubicBezTo>
                  <a:pt x="1398514" y="1186760"/>
                  <a:pt x="1384657" y="1172903"/>
                  <a:pt x="1384658" y="1145519"/>
                </a:cubicBezTo>
                <a:lnTo>
                  <a:pt x="1384657" y="1083824"/>
                </a:lnTo>
                <a:lnTo>
                  <a:pt x="1390603" y="1065488"/>
                </a:lnTo>
                <a:lnTo>
                  <a:pt x="1395009" y="1051903"/>
                </a:lnTo>
                <a:lnTo>
                  <a:pt x="1425898" y="1041262"/>
                </a:lnTo>
                <a:cubicBezTo>
                  <a:pt x="1453282" y="1041262"/>
                  <a:pt x="1466810" y="1054459"/>
                  <a:pt x="1466809" y="1080854"/>
                </a:cubicBezTo>
                <a:lnTo>
                  <a:pt x="1466809" y="1091080"/>
                </a:lnTo>
                <a:lnTo>
                  <a:pt x="1466809" y="1091081"/>
                </a:lnTo>
                <a:lnTo>
                  <a:pt x="1510360" y="1091082"/>
                </a:lnTo>
                <a:lnTo>
                  <a:pt x="1510360" y="1091081"/>
                </a:lnTo>
                <a:lnTo>
                  <a:pt x="1510360" y="1091081"/>
                </a:lnTo>
                <a:lnTo>
                  <a:pt x="1510360" y="1080193"/>
                </a:lnTo>
                <a:cubicBezTo>
                  <a:pt x="1510360" y="1031034"/>
                  <a:pt x="1482316" y="1001340"/>
                  <a:pt x="1425898" y="1001340"/>
                </a:cubicBezTo>
                <a:close/>
                <a:moveTo>
                  <a:pt x="1930029" y="998371"/>
                </a:moveTo>
                <a:lnTo>
                  <a:pt x="1930029" y="998372"/>
                </a:lnTo>
                <a:lnTo>
                  <a:pt x="1930029" y="1223383"/>
                </a:lnTo>
                <a:lnTo>
                  <a:pt x="1974239" y="1223383"/>
                </a:lnTo>
                <a:lnTo>
                  <a:pt x="1974239" y="1223382"/>
                </a:lnTo>
                <a:lnTo>
                  <a:pt x="1974239" y="1223382"/>
                </a:lnTo>
                <a:lnTo>
                  <a:pt x="1974239" y="1148490"/>
                </a:lnTo>
                <a:lnTo>
                  <a:pt x="2002613" y="1148489"/>
                </a:lnTo>
                <a:lnTo>
                  <a:pt x="2042864" y="1223384"/>
                </a:lnTo>
                <a:lnTo>
                  <a:pt x="2094004" y="1223383"/>
                </a:lnTo>
                <a:lnTo>
                  <a:pt x="2094004" y="1223382"/>
                </a:lnTo>
                <a:lnTo>
                  <a:pt x="2094004" y="1223382"/>
                </a:lnTo>
                <a:lnTo>
                  <a:pt x="2041545" y="1131662"/>
                </a:lnTo>
                <a:lnTo>
                  <a:pt x="2041999" y="1130878"/>
                </a:lnTo>
                <a:lnTo>
                  <a:pt x="2091364" y="1045552"/>
                </a:lnTo>
                <a:lnTo>
                  <a:pt x="2091364" y="1045552"/>
                </a:lnTo>
                <a:lnTo>
                  <a:pt x="2091364" y="1045551"/>
                </a:lnTo>
                <a:lnTo>
                  <a:pt x="2041545" y="1045550"/>
                </a:lnTo>
                <a:lnTo>
                  <a:pt x="2003933" y="1111206"/>
                </a:lnTo>
                <a:lnTo>
                  <a:pt x="1974240" y="1111207"/>
                </a:lnTo>
                <a:lnTo>
                  <a:pt x="1974240" y="998371"/>
                </a:lnTo>
                <a:close/>
                <a:moveTo>
                  <a:pt x="1589212" y="998370"/>
                </a:moveTo>
                <a:lnTo>
                  <a:pt x="1545002" y="998371"/>
                </a:lnTo>
                <a:lnTo>
                  <a:pt x="1545002" y="998372"/>
                </a:lnTo>
                <a:lnTo>
                  <a:pt x="1545002" y="998372"/>
                </a:lnTo>
                <a:lnTo>
                  <a:pt x="1545001" y="1223382"/>
                </a:lnTo>
                <a:lnTo>
                  <a:pt x="1545001" y="1223382"/>
                </a:lnTo>
                <a:lnTo>
                  <a:pt x="1545001" y="1223382"/>
                </a:lnTo>
                <a:lnTo>
                  <a:pt x="1545001" y="1223383"/>
                </a:lnTo>
                <a:lnTo>
                  <a:pt x="1589212" y="1223383"/>
                </a:lnTo>
                <a:lnTo>
                  <a:pt x="1589212" y="1223382"/>
                </a:lnTo>
                <a:lnTo>
                  <a:pt x="1589212" y="1223382"/>
                </a:lnTo>
                <a:close/>
                <a:moveTo>
                  <a:pt x="944819" y="853440"/>
                </a:moveTo>
                <a:cubicBezTo>
                  <a:pt x="927804" y="853314"/>
                  <a:pt x="910484" y="856521"/>
                  <a:pt x="893776" y="863442"/>
                </a:cubicBezTo>
                <a:cubicBezTo>
                  <a:pt x="860359" y="877284"/>
                  <a:pt x="835716" y="903361"/>
                  <a:pt x="822888" y="934331"/>
                </a:cubicBezTo>
                <a:lnTo>
                  <a:pt x="822888" y="934332"/>
                </a:lnTo>
                <a:lnTo>
                  <a:pt x="822888" y="934332"/>
                </a:lnTo>
                <a:cubicBezTo>
                  <a:pt x="810060" y="965302"/>
                  <a:pt x="809047" y="1001166"/>
                  <a:pt x="822889" y="1034584"/>
                </a:cubicBezTo>
                <a:cubicBezTo>
                  <a:pt x="850573" y="1101418"/>
                  <a:pt x="927195" y="1133155"/>
                  <a:pt x="994029" y="1105471"/>
                </a:cubicBezTo>
                <a:cubicBezTo>
                  <a:pt x="1010738" y="1098550"/>
                  <a:pt x="1025253" y="1088570"/>
                  <a:pt x="1037194" y="1076449"/>
                </a:cubicBezTo>
                <a:lnTo>
                  <a:pt x="1064637" y="1035006"/>
                </a:lnTo>
                <a:lnTo>
                  <a:pt x="1064918" y="1034581"/>
                </a:lnTo>
                <a:cubicBezTo>
                  <a:pt x="1077746" y="1003610"/>
                  <a:pt x="1078759" y="967746"/>
                  <a:pt x="1064917" y="934329"/>
                </a:cubicBezTo>
                <a:cubicBezTo>
                  <a:pt x="1044153" y="884203"/>
                  <a:pt x="995863" y="853820"/>
                  <a:pt x="944819" y="853440"/>
                </a:cubicBezTo>
                <a:close/>
                <a:moveTo>
                  <a:pt x="1620226" y="822848"/>
                </a:moveTo>
                <a:cubicBezTo>
                  <a:pt x="1642331" y="822849"/>
                  <a:pt x="1653219" y="833077"/>
                  <a:pt x="1653218" y="853202"/>
                </a:cubicBezTo>
                <a:lnTo>
                  <a:pt x="1653219" y="898073"/>
                </a:lnTo>
                <a:lnTo>
                  <a:pt x="1646290" y="917259"/>
                </a:lnTo>
                <a:lnTo>
                  <a:pt x="1645012" y="920796"/>
                </a:lnTo>
                <a:cubicBezTo>
                  <a:pt x="1639527" y="925869"/>
                  <a:pt x="1631278" y="928426"/>
                  <a:pt x="1620225" y="928425"/>
                </a:cubicBezTo>
                <a:cubicBezTo>
                  <a:pt x="1598121" y="928426"/>
                  <a:pt x="1587233" y="918198"/>
                  <a:pt x="1587233" y="898072"/>
                </a:cubicBezTo>
                <a:lnTo>
                  <a:pt x="1587232" y="853202"/>
                </a:lnTo>
                <a:lnTo>
                  <a:pt x="1595439" y="830478"/>
                </a:lnTo>
                <a:cubicBezTo>
                  <a:pt x="1600925" y="825406"/>
                  <a:pt x="1609173" y="822849"/>
                  <a:pt x="1620226" y="822848"/>
                </a:cubicBezTo>
                <a:close/>
                <a:moveTo>
                  <a:pt x="2052763" y="820210"/>
                </a:moveTo>
                <a:cubicBezTo>
                  <a:pt x="2075858" y="820209"/>
                  <a:pt x="2087736" y="830107"/>
                  <a:pt x="2087736" y="849903"/>
                </a:cubicBezTo>
                <a:lnTo>
                  <a:pt x="2087736" y="859140"/>
                </a:lnTo>
                <a:lnTo>
                  <a:pt x="2017460" y="859140"/>
                </a:lnTo>
                <a:lnTo>
                  <a:pt x="2017460" y="850233"/>
                </a:lnTo>
                <a:cubicBezTo>
                  <a:pt x="2017460" y="830107"/>
                  <a:pt x="2029338" y="820209"/>
                  <a:pt x="2052763" y="820210"/>
                </a:cubicBezTo>
                <a:close/>
                <a:moveTo>
                  <a:pt x="1391255" y="784577"/>
                </a:moveTo>
                <a:lnTo>
                  <a:pt x="1431837" y="784577"/>
                </a:lnTo>
                <a:cubicBezTo>
                  <a:pt x="1460211" y="784576"/>
                  <a:pt x="1474067" y="798104"/>
                  <a:pt x="1474068" y="818229"/>
                </a:cubicBezTo>
                <a:lnTo>
                  <a:pt x="1474067" y="830103"/>
                </a:lnTo>
                <a:lnTo>
                  <a:pt x="1474067" y="830105"/>
                </a:lnTo>
                <a:cubicBezTo>
                  <a:pt x="1474067" y="850231"/>
                  <a:pt x="1460210" y="863758"/>
                  <a:pt x="1431836" y="863759"/>
                </a:cubicBezTo>
                <a:lnTo>
                  <a:pt x="1391255" y="863759"/>
                </a:lnTo>
                <a:lnTo>
                  <a:pt x="1391255" y="824168"/>
                </a:lnTo>
                <a:close/>
                <a:moveTo>
                  <a:pt x="2052764" y="784246"/>
                </a:moveTo>
                <a:cubicBezTo>
                  <a:pt x="2027029" y="784246"/>
                  <a:pt x="2007481" y="790350"/>
                  <a:pt x="1994366" y="801279"/>
                </a:cubicBezTo>
                <a:lnTo>
                  <a:pt x="1985675" y="821467"/>
                </a:lnTo>
                <a:lnTo>
                  <a:pt x="1974570" y="847263"/>
                </a:lnTo>
                <a:lnTo>
                  <a:pt x="1974570" y="905001"/>
                </a:lnTo>
                <a:cubicBezTo>
                  <a:pt x="1974570" y="943602"/>
                  <a:pt x="2000964" y="967358"/>
                  <a:pt x="2052763" y="967358"/>
                </a:cubicBezTo>
                <a:cubicBezTo>
                  <a:pt x="2078498" y="967358"/>
                  <a:pt x="2097964" y="961914"/>
                  <a:pt x="2110996" y="952553"/>
                </a:cubicBezTo>
                <a:lnTo>
                  <a:pt x="2110996" y="952552"/>
                </a:lnTo>
                <a:lnTo>
                  <a:pt x="2110997" y="952552"/>
                </a:lnTo>
                <a:cubicBezTo>
                  <a:pt x="2124029" y="943190"/>
                  <a:pt x="2130627" y="929911"/>
                  <a:pt x="2130627" y="914239"/>
                </a:cubicBezTo>
                <a:lnTo>
                  <a:pt x="2130627" y="908300"/>
                </a:lnTo>
                <a:lnTo>
                  <a:pt x="2087736" y="908300"/>
                </a:lnTo>
                <a:lnTo>
                  <a:pt x="2087736" y="908301"/>
                </a:lnTo>
                <a:lnTo>
                  <a:pt x="2087736" y="908301"/>
                </a:lnTo>
                <a:lnTo>
                  <a:pt x="2087736" y="909620"/>
                </a:lnTo>
                <a:lnTo>
                  <a:pt x="2079075" y="925827"/>
                </a:lnTo>
                <a:cubicBezTo>
                  <a:pt x="2073301" y="929498"/>
                  <a:pt x="2064641" y="931395"/>
                  <a:pt x="2053093" y="931395"/>
                </a:cubicBezTo>
                <a:cubicBezTo>
                  <a:pt x="2029339" y="931395"/>
                  <a:pt x="2017461" y="921497"/>
                  <a:pt x="2017461" y="901701"/>
                </a:cubicBezTo>
                <a:lnTo>
                  <a:pt x="2017461" y="887515"/>
                </a:lnTo>
                <a:lnTo>
                  <a:pt x="2130626" y="887515"/>
                </a:lnTo>
                <a:lnTo>
                  <a:pt x="2130626" y="887514"/>
                </a:lnTo>
                <a:lnTo>
                  <a:pt x="2130627" y="847262"/>
                </a:lnTo>
                <a:cubicBezTo>
                  <a:pt x="2130627" y="807670"/>
                  <a:pt x="2104233" y="784246"/>
                  <a:pt x="2052764" y="784246"/>
                </a:cubicBezTo>
                <a:close/>
                <a:moveTo>
                  <a:pt x="1619896" y="784246"/>
                </a:moveTo>
                <a:cubicBezTo>
                  <a:pt x="1594492" y="784246"/>
                  <a:pt x="1575686" y="790185"/>
                  <a:pt x="1562159" y="802062"/>
                </a:cubicBezTo>
                <a:cubicBezTo>
                  <a:pt x="1548961" y="813940"/>
                  <a:pt x="1542033" y="829446"/>
                  <a:pt x="1542032" y="847922"/>
                </a:cubicBezTo>
                <a:lnTo>
                  <a:pt x="1542032" y="847923"/>
                </a:lnTo>
                <a:lnTo>
                  <a:pt x="1542032" y="847923"/>
                </a:lnTo>
                <a:lnTo>
                  <a:pt x="1542033" y="904342"/>
                </a:lnTo>
                <a:cubicBezTo>
                  <a:pt x="1542033" y="941624"/>
                  <a:pt x="1569087" y="967358"/>
                  <a:pt x="1619566" y="967358"/>
                </a:cubicBezTo>
                <a:cubicBezTo>
                  <a:pt x="1644640" y="967358"/>
                  <a:pt x="1663776" y="961420"/>
                  <a:pt x="1677303" y="949542"/>
                </a:cubicBezTo>
                <a:cubicBezTo>
                  <a:pt x="1691160" y="937665"/>
                  <a:pt x="1697759" y="922817"/>
                  <a:pt x="1697759" y="904342"/>
                </a:cubicBezTo>
                <a:lnTo>
                  <a:pt x="1697759" y="893058"/>
                </a:lnTo>
                <a:lnTo>
                  <a:pt x="1697759" y="847922"/>
                </a:lnTo>
                <a:cubicBezTo>
                  <a:pt x="1697759" y="829446"/>
                  <a:pt x="1691160" y="813939"/>
                  <a:pt x="1677633" y="802062"/>
                </a:cubicBezTo>
                <a:cubicBezTo>
                  <a:pt x="1664437" y="790185"/>
                  <a:pt x="1644971" y="784246"/>
                  <a:pt x="1619896" y="784246"/>
                </a:cubicBezTo>
                <a:close/>
                <a:moveTo>
                  <a:pt x="2260619" y="784245"/>
                </a:moveTo>
                <a:lnTo>
                  <a:pt x="2250391" y="784246"/>
                </a:lnTo>
                <a:cubicBezTo>
                  <a:pt x="2217398" y="784246"/>
                  <a:pt x="2194633" y="789525"/>
                  <a:pt x="2181766" y="801072"/>
                </a:cubicBezTo>
                <a:lnTo>
                  <a:pt x="2181766" y="801073"/>
                </a:lnTo>
                <a:lnTo>
                  <a:pt x="2181766" y="801073"/>
                </a:lnTo>
                <a:cubicBezTo>
                  <a:pt x="2168899" y="812621"/>
                  <a:pt x="2162300" y="832746"/>
                  <a:pt x="2162300" y="862111"/>
                </a:cubicBezTo>
                <a:lnTo>
                  <a:pt x="2162300" y="964719"/>
                </a:lnTo>
                <a:lnTo>
                  <a:pt x="2206840" y="964718"/>
                </a:lnTo>
                <a:lnTo>
                  <a:pt x="2206840" y="964717"/>
                </a:lnTo>
                <a:lnTo>
                  <a:pt x="2206840" y="964717"/>
                </a:lnTo>
                <a:lnTo>
                  <a:pt x="2206841" y="860790"/>
                </a:lnTo>
                <a:lnTo>
                  <a:pt x="2208096" y="849161"/>
                </a:lnTo>
                <a:lnTo>
                  <a:pt x="2208861" y="842067"/>
                </a:lnTo>
                <a:cubicBezTo>
                  <a:pt x="2210222" y="837036"/>
                  <a:pt x="2212285" y="833241"/>
                  <a:pt x="2215089" y="830767"/>
                </a:cubicBezTo>
                <a:cubicBezTo>
                  <a:pt x="2220697" y="825818"/>
                  <a:pt x="2231256" y="823178"/>
                  <a:pt x="2246762" y="823178"/>
                </a:cubicBezTo>
                <a:lnTo>
                  <a:pt x="2260619" y="823178"/>
                </a:lnTo>
                <a:lnTo>
                  <a:pt x="2260619" y="823177"/>
                </a:lnTo>
                <a:lnTo>
                  <a:pt x="2260619" y="823177"/>
                </a:lnTo>
                <a:close/>
                <a:moveTo>
                  <a:pt x="1742299" y="750263"/>
                </a:moveTo>
                <a:lnTo>
                  <a:pt x="1742299" y="750264"/>
                </a:lnTo>
                <a:lnTo>
                  <a:pt x="1742299" y="750264"/>
                </a:lnTo>
                <a:lnTo>
                  <a:pt x="1742299" y="786885"/>
                </a:lnTo>
                <a:lnTo>
                  <a:pt x="1716895" y="786884"/>
                </a:lnTo>
                <a:lnTo>
                  <a:pt x="1716895" y="786885"/>
                </a:lnTo>
                <a:lnTo>
                  <a:pt x="1716895" y="786885"/>
                </a:lnTo>
                <a:lnTo>
                  <a:pt x="1716895" y="822189"/>
                </a:lnTo>
                <a:lnTo>
                  <a:pt x="1742299" y="822189"/>
                </a:lnTo>
                <a:lnTo>
                  <a:pt x="1742300" y="895103"/>
                </a:lnTo>
                <a:cubicBezTo>
                  <a:pt x="1742299" y="945253"/>
                  <a:pt x="1760445" y="965048"/>
                  <a:pt x="1807626" y="965048"/>
                </a:cubicBezTo>
                <a:lnTo>
                  <a:pt x="1836329" y="965049"/>
                </a:lnTo>
                <a:lnTo>
                  <a:pt x="1836329" y="965048"/>
                </a:lnTo>
                <a:lnTo>
                  <a:pt x="1836329" y="965048"/>
                </a:lnTo>
                <a:lnTo>
                  <a:pt x="1836329" y="926445"/>
                </a:lnTo>
                <a:lnTo>
                  <a:pt x="1817853" y="926446"/>
                </a:lnTo>
                <a:cubicBezTo>
                  <a:pt x="1794758" y="926445"/>
                  <a:pt x="1786840" y="919186"/>
                  <a:pt x="1786840" y="892133"/>
                </a:cubicBezTo>
                <a:lnTo>
                  <a:pt x="1786840" y="822189"/>
                </a:lnTo>
                <a:lnTo>
                  <a:pt x="1857444" y="822189"/>
                </a:lnTo>
                <a:lnTo>
                  <a:pt x="1857444" y="895104"/>
                </a:lnTo>
                <a:cubicBezTo>
                  <a:pt x="1857445" y="945253"/>
                  <a:pt x="1875591" y="965048"/>
                  <a:pt x="1922770" y="965048"/>
                </a:cubicBezTo>
                <a:lnTo>
                  <a:pt x="1951474" y="965049"/>
                </a:lnTo>
                <a:lnTo>
                  <a:pt x="1951474" y="965048"/>
                </a:lnTo>
                <a:lnTo>
                  <a:pt x="1951474" y="965048"/>
                </a:lnTo>
                <a:lnTo>
                  <a:pt x="1951474" y="926446"/>
                </a:lnTo>
                <a:lnTo>
                  <a:pt x="1951474" y="926445"/>
                </a:lnTo>
                <a:lnTo>
                  <a:pt x="1932998" y="926446"/>
                </a:lnTo>
                <a:cubicBezTo>
                  <a:pt x="1909903" y="926445"/>
                  <a:pt x="1901984" y="919187"/>
                  <a:pt x="1901985" y="892133"/>
                </a:cubicBezTo>
                <a:lnTo>
                  <a:pt x="1901985" y="822189"/>
                </a:lnTo>
                <a:lnTo>
                  <a:pt x="1950485" y="822188"/>
                </a:lnTo>
                <a:lnTo>
                  <a:pt x="1950485" y="822187"/>
                </a:lnTo>
                <a:lnTo>
                  <a:pt x="1950485" y="822187"/>
                </a:lnTo>
                <a:lnTo>
                  <a:pt x="1950485" y="786885"/>
                </a:lnTo>
                <a:lnTo>
                  <a:pt x="1901985" y="786885"/>
                </a:lnTo>
                <a:lnTo>
                  <a:pt x="1901985" y="750263"/>
                </a:lnTo>
                <a:lnTo>
                  <a:pt x="1857444" y="750263"/>
                </a:lnTo>
                <a:lnTo>
                  <a:pt x="1857444" y="750264"/>
                </a:lnTo>
                <a:lnTo>
                  <a:pt x="1857444" y="750264"/>
                </a:lnTo>
                <a:lnTo>
                  <a:pt x="1857444" y="786885"/>
                </a:lnTo>
                <a:lnTo>
                  <a:pt x="1786840" y="786885"/>
                </a:lnTo>
                <a:lnTo>
                  <a:pt x="1786839" y="757587"/>
                </a:lnTo>
                <a:lnTo>
                  <a:pt x="1786839" y="750264"/>
                </a:lnTo>
                <a:lnTo>
                  <a:pt x="1786839" y="750264"/>
                </a:lnTo>
                <a:lnTo>
                  <a:pt x="1786839" y="750263"/>
                </a:lnTo>
                <a:close/>
                <a:moveTo>
                  <a:pt x="1347045" y="745644"/>
                </a:moveTo>
                <a:lnTo>
                  <a:pt x="1347044" y="964717"/>
                </a:lnTo>
                <a:lnTo>
                  <a:pt x="1347044" y="964717"/>
                </a:lnTo>
                <a:lnTo>
                  <a:pt x="1347044" y="964718"/>
                </a:lnTo>
                <a:lnTo>
                  <a:pt x="1391255" y="964718"/>
                </a:lnTo>
                <a:lnTo>
                  <a:pt x="1391255" y="964717"/>
                </a:lnTo>
                <a:lnTo>
                  <a:pt x="1391255" y="964717"/>
                </a:lnTo>
                <a:lnTo>
                  <a:pt x="1391255" y="923807"/>
                </a:lnTo>
                <a:lnTo>
                  <a:pt x="1391255" y="903351"/>
                </a:lnTo>
                <a:lnTo>
                  <a:pt x="1439425" y="903351"/>
                </a:lnTo>
                <a:cubicBezTo>
                  <a:pt x="1478521" y="903351"/>
                  <a:pt x="1503514" y="887762"/>
                  <a:pt x="1513566" y="862986"/>
                </a:cubicBezTo>
                <a:lnTo>
                  <a:pt x="1513566" y="862986"/>
                </a:lnTo>
                <a:lnTo>
                  <a:pt x="1513566" y="862986"/>
                </a:lnTo>
                <a:lnTo>
                  <a:pt x="1514566" y="857512"/>
                </a:lnTo>
                <a:lnTo>
                  <a:pt x="1518608" y="835386"/>
                </a:lnTo>
                <a:lnTo>
                  <a:pt x="1518608" y="835385"/>
                </a:lnTo>
                <a:lnTo>
                  <a:pt x="1518608" y="835385"/>
                </a:lnTo>
                <a:lnTo>
                  <a:pt x="1518608" y="813609"/>
                </a:lnTo>
                <a:cubicBezTo>
                  <a:pt x="1518608" y="773689"/>
                  <a:pt x="1488583" y="745644"/>
                  <a:pt x="1432166" y="745644"/>
                </a:cubicBezTo>
                <a:close/>
                <a:moveTo>
                  <a:pt x="943872" y="657224"/>
                </a:moveTo>
                <a:lnTo>
                  <a:pt x="658813" y="820869"/>
                </a:lnTo>
                <a:lnTo>
                  <a:pt x="658813" y="820870"/>
                </a:lnTo>
                <a:lnTo>
                  <a:pt x="658813" y="820870"/>
                </a:lnTo>
                <a:lnTo>
                  <a:pt x="658812" y="1148159"/>
                </a:lnTo>
                <a:lnTo>
                  <a:pt x="658812" y="1148159"/>
                </a:lnTo>
                <a:lnTo>
                  <a:pt x="658812" y="1148159"/>
                </a:lnTo>
                <a:lnTo>
                  <a:pt x="658812" y="1148160"/>
                </a:lnTo>
                <a:lnTo>
                  <a:pt x="737666" y="1193360"/>
                </a:lnTo>
                <a:lnTo>
                  <a:pt x="737666" y="1062444"/>
                </a:lnTo>
                <a:lnTo>
                  <a:pt x="737666" y="866070"/>
                </a:lnTo>
                <a:lnTo>
                  <a:pt x="943871" y="747626"/>
                </a:lnTo>
                <a:lnTo>
                  <a:pt x="1149747" y="866070"/>
                </a:lnTo>
                <a:lnTo>
                  <a:pt x="1149747" y="1011898"/>
                </a:lnTo>
                <a:lnTo>
                  <a:pt x="1228600" y="966699"/>
                </a:lnTo>
                <a:lnTo>
                  <a:pt x="1228600" y="966698"/>
                </a:lnTo>
                <a:lnTo>
                  <a:pt x="1228600" y="966698"/>
                </a:lnTo>
                <a:lnTo>
                  <a:pt x="1228600" y="8208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add a picture, move the dark overlay or drag the picture to the slide from a local folder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8B9A8E-0AF8-D17A-B9DD-3686C0C2269F}"/>
              </a:ext>
            </a:extLst>
          </p:cNvPr>
          <p:cNvSpPr/>
          <p:nvPr userDrawn="1"/>
        </p:nvSpPr>
        <p:spPr>
          <a:xfrm rot="20249974">
            <a:off x="680049" y="434228"/>
            <a:ext cx="1836116" cy="1165169"/>
          </a:xfrm>
          <a:custGeom>
            <a:avLst/>
            <a:gdLst>
              <a:gd name="connsiteX0" fmla="*/ 960943 w 1836116"/>
              <a:gd name="connsiteY0" fmla="*/ 738590 h 1165169"/>
              <a:gd name="connsiteX1" fmla="*/ 922107 w 1836116"/>
              <a:gd name="connsiteY1" fmla="*/ 747858 h 1165169"/>
              <a:gd name="connsiteX2" fmla="*/ 920970 w 1836116"/>
              <a:gd name="connsiteY2" fmla="*/ 750601 h 1165169"/>
              <a:gd name="connsiteX3" fmla="*/ 941751 w 1836116"/>
              <a:gd name="connsiteY3" fmla="*/ 784921 h 1165169"/>
              <a:gd name="connsiteX4" fmla="*/ 981450 w 1836116"/>
              <a:gd name="connsiteY4" fmla="*/ 775296 h 1165169"/>
              <a:gd name="connsiteX5" fmla="*/ 982460 w 1836116"/>
              <a:gd name="connsiteY5" fmla="*/ 772857 h 1165169"/>
              <a:gd name="connsiteX6" fmla="*/ 960943 w 1836116"/>
              <a:gd name="connsiteY6" fmla="*/ 738590 h 1165169"/>
              <a:gd name="connsiteX7" fmla="*/ 1595906 w 1836116"/>
              <a:gd name="connsiteY7" fmla="*/ 933396 h 1165169"/>
              <a:gd name="connsiteX8" fmla="*/ 1553808 w 1836116"/>
              <a:gd name="connsiteY8" fmla="*/ 948813 h 1165169"/>
              <a:gd name="connsiteX9" fmla="*/ 1536637 w 1836116"/>
              <a:gd name="connsiteY9" fmla="*/ 990268 h 1165169"/>
              <a:gd name="connsiteX10" fmla="*/ 1555502 w 1836116"/>
              <a:gd name="connsiteY10" fmla="*/ 1030937 h 1165169"/>
              <a:gd name="connsiteX11" fmla="*/ 1597600 w 1836116"/>
              <a:gd name="connsiteY11" fmla="*/ 1015520 h 1165169"/>
              <a:gd name="connsiteX12" fmla="*/ 1614771 w 1836116"/>
              <a:gd name="connsiteY12" fmla="*/ 974065 h 1165169"/>
              <a:gd name="connsiteX13" fmla="*/ 1595906 w 1836116"/>
              <a:gd name="connsiteY13" fmla="*/ 933396 h 1165169"/>
              <a:gd name="connsiteX14" fmla="*/ 561136 w 1836116"/>
              <a:gd name="connsiteY14" fmla="*/ 478701 h 1165169"/>
              <a:gd name="connsiteX15" fmla="*/ 526414 w 1836116"/>
              <a:gd name="connsiteY15" fmla="*/ 562525 h 1165169"/>
              <a:gd name="connsiteX16" fmla="*/ 200734 w 1836116"/>
              <a:gd name="connsiteY16" fmla="*/ 604750 h 1165169"/>
              <a:gd name="connsiteX17" fmla="*/ 110496 w 1836116"/>
              <a:gd name="connsiteY17" fmla="*/ 488093 h 1165169"/>
              <a:gd name="connsiteX18" fmla="*/ 145218 w 1836116"/>
              <a:gd name="connsiteY18" fmla="*/ 404268 h 1165169"/>
              <a:gd name="connsiteX19" fmla="*/ 235330 w 1836116"/>
              <a:gd name="connsiteY19" fmla="*/ 521231 h 1165169"/>
              <a:gd name="connsiteX20" fmla="*/ 1182415 w 1836116"/>
              <a:gd name="connsiteY20" fmla="*/ 720337 h 1165169"/>
              <a:gd name="connsiteX21" fmla="*/ 1191865 w 1836116"/>
              <a:gd name="connsiteY21" fmla="*/ 724251 h 1165169"/>
              <a:gd name="connsiteX22" fmla="*/ 1176966 w 1836116"/>
              <a:gd name="connsiteY22" fmla="*/ 760219 h 1165169"/>
              <a:gd name="connsiteX23" fmla="*/ 1164164 w 1836116"/>
              <a:gd name="connsiteY23" fmla="*/ 754916 h 1165169"/>
              <a:gd name="connsiteX24" fmla="*/ 1131997 w 1836116"/>
              <a:gd name="connsiteY24" fmla="*/ 749805 h 1165169"/>
              <a:gd name="connsiteX25" fmla="*/ 1112887 w 1836116"/>
              <a:gd name="connsiteY25" fmla="*/ 774387 h 1165169"/>
              <a:gd name="connsiteX26" fmla="*/ 1073115 w 1836116"/>
              <a:gd name="connsiteY26" fmla="*/ 870403 h 1165169"/>
              <a:gd name="connsiteX27" fmla="*/ 1032270 w 1836116"/>
              <a:gd name="connsiteY27" fmla="*/ 853484 h 1165169"/>
              <a:gd name="connsiteX28" fmla="*/ 1071537 w 1836116"/>
              <a:gd name="connsiteY28" fmla="*/ 758687 h 1165169"/>
              <a:gd name="connsiteX29" fmla="*/ 1112879 w 1836116"/>
              <a:gd name="connsiteY29" fmla="*/ 709746 h 1165169"/>
              <a:gd name="connsiteX30" fmla="*/ 1182415 w 1836116"/>
              <a:gd name="connsiteY30" fmla="*/ 720337 h 1165169"/>
              <a:gd name="connsiteX31" fmla="*/ 1783329 w 1836116"/>
              <a:gd name="connsiteY31" fmla="*/ 968892 h 1165169"/>
              <a:gd name="connsiteX32" fmla="*/ 1830287 w 1836116"/>
              <a:gd name="connsiteY32" fmla="*/ 1057266 h 1165169"/>
              <a:gd name="connsiteX33" fmla="*/ 1785591 w 1836116"/>
              <a:gd name="connsiteY33" fmla="*/ 1165169 h 1165169"/>
              <a:gd name="connsiteX34" fmla="*/ 1744746 w 1836116"/>
              <a:gd name="connsiteY34" fmla="*/ 1148251 h 1165169"/>
              <a:gd name="connsiteX35" fmla="*/ 1787548 w 1836116"/>
              <a:gd name="connsiteY35" fmla="*/ 1044919 h 1165169"/>
              <a:gd name="connsiteX36" fmla="*/ 1768430 w 1836116"/>
              <a:gd name="connsiteY36" fmla="*/ 1004860 h 1165169"/>
              <a:gd name="connsiteX37" fmla="*/ 1726585 w 1836116"/>
              <a:gd name="connsiteY37" fmla="*/ 1019667 h 1165169"/>
              <a:gd name="connsiteX38" fmla="*/ 1683783 w 1836116"/>
              <a:gd name="connsiteY38" fmla="*/ 1122998 h 1165169"/>
              <a:gd name="connsiteX39" fmla="*/ 1642937 w 1836116"/>
              <a:gd name="connsiteY39" fmla="*/ 1106079 h 1165169"/>
              <a:gd name="connsiteX40" fmla="*/ 1687633 w 1836116"/>
              <a:gd name="connsiteY40" fmla="*/ 998176 h 1165169"/>
              <a:gd name="connsiteX41" fmla="*/ 1783329 w 1836116"/>
              <a:gd name="connsiteY41" fmla="*/ 968892 h 1165169"/>
              <a:gd name="connsiteX42" fmla="*/ 1610805 w 1836116"/>
              <a:gd name="connsiteY42" fmla="*/ 897428 h 1165169"/>
              <a:gd name="connsiteX43" fmla="*/ 1657329 w 1836116"/>
              <a:gd name="connsiteY43" fmla="*/ 935984 h 1165169"/>
              <a:gd name="connsiteX44" fmla="*/ 1658068 w 1836116"/>
              <a:gd name="connsiteY44" fmla="*/ 985929 h 1165169"/>
              <a:gd name="connsiteX45" fmla="*/ 1636477 w 1836116"/>
              <a:gd name="connsiteY45" fmla="*/ 1038052 h 1165169"/>
              <a:gd name="connsiteX46" fmla="*/ 1600585 w 1836116"/>
              <a:gd name="connsiteY46" fmla="*/ 1072110 h 1165169"/>
              <a:gd name="connsiteX47" fmla="*/ 1540425 w 1836116"/>
              <a:gd name="connsiteY47" fmla="*/ 1066474 h 1165169"/>
              <a:gd name="connsiteX48" fmla="*/ 1492909 w 1836116"/>
              <a:gd name="connsiteY48" fmla="*/ 978583 h 1165169"/>
              <a:gd name="connsiteX49" fmla="*/ 1514500 w 1836116"/>
              <a:gd name="connsiteY49" fmla="*/ 926460 h 1165169"/>
              <a:gd name="connsiteX50" fmla="*/ 1550644 w 1836116"/>
              <a:gd name="connsiteY50" fmla="*/ 891792 h 1165169"/>
              <a:gd name="connsiteX51" fmla="*/ 1610805 w 1836116"/>
              <a:gd name="connsiteY51" fmla="*/ 897428 h 1165169"/>
              <a:gd name="connsiteX52" fmla="*/ 1446205 w 1836116"/>
              <a:gd name="connsiteY52" fmla="*/ 829247 h 1165169"/>
              <a:gd name="connsiteX53" fmla="*/ 1494735 w 1836116"/>
              <a:gd name="connsiteY53" fmla="*/ 904345 h 1165169"/>
              <a:gd name="connsiteX54" fmla="*/ 1492210 w 1836116"/>
              <a:gd name="connsiteY54" fmla="*/ 910442 h 1165169"/>
              <a:gd name="connsiteX55" fmla="*/ 1452279 w 1836116"/>
              <a:gd name="connsiteY55" fmla="*/ 893901 h 1165169"/>
              <a:gd name="connsiteX56" fmla="*/ 1453794 w 1836116"/>
              <a:gd name="connsiteY56" fmla="*/ 890243 h 1165169"/>
              <a:gd name="connsiteX57" fmla="*/ 1434368 w 1836116"/>
              <a:gd name="connsiteY57" fmla="*/ 860413 h 1165169"/>
              <a:gd name="connsiteX58" fmla="*/ 1399359 w 1836116"/>
              <a:gd name="connsiteY58" fmla="*/ 867338 h 1165169"/>
              <a:gd name="connsiteX59" fmla="*/ 1399512 w 1836116"/>
              <a:gd name="connsiteY59" fmla="*/ 879900 h 1165169"/>
              <a:gd name="connsiteX60" fmla="*/ 1408695 w 1836116"/>
              <a:gd name="connsiteY60" fmla="*/ 890490 h 1165169"/>
              <a:gd name="connsiteX61" fmla="*/ 1423462 w 1836116"/>
              <a:gd name="connsiteY61" fmla="*/ 900535 h 1165169"/>
              <a:gd name="connsiteX62" fmla="*/ 1431670 w 1836116"/>
              <a:gd name="connsiteY62" fmla="*/ 905720 h 1165169"/>
              <a:gd name="connsiteX63" fmla="*/ 1458564 w 1836116"/>
              <a:gd name="connsiteY63" fmla="*/ 926145 h 1165169"/>
              <a:gd name="connsiteX64" fmla="*/ 1468641 w 1836116"/>
              <a:gd name="connsiteY64" fmla="*/ 938890 h 1165169"/>
              <a:gd name="connsiteX65" fmla="*/ 1468103 w 1836116"/>
              <a:gd name="connsiteY65" fmla="*/ 972950 h 1165169"/>
              <a:gd name="connsiteX66" fmla="*/ 1466840 w 1836116"/>
              <a:gd name="connsiteY66" fmla="*/ 975998 h 1165169"/>
              <a:gd name="connsiteX67" fmla="*/ 1376435 w 1836116"/>
              <a:gd name="connsiteY67" fmla="*/ 998546 h 1165169"/>
              <a:gd name="connsiteX68" fmla="*/ 1325498 w 1836116"/>
              <a:gd name="connsiteY68" fmla="*/ 924951 h 1165169"/>
              <a:gd name="connsiteX69" fmla="*/ 1328781 w 1836116"/>
              <a:gd name="connsiteY69" fmla="*/ 917025 h 1165169"/>
              <a:gd name="connsiteX70" fmla="*/ 1368711 w 1836116"/>
              <a:gd name="connsiteY70" fmla="*/ 933566 h 1165169"/>
              <a:gd name="connsiteX71" fmla="*/ 1367322 w 1836116"/>
              <a:gd name="connsiteY71" fmla="*/ 936919 h 1165169"/>
              <a:gd name="connsiteX72" fmla="*/ 1387895 w 1836116"/>
              <a:gd name="connsiteY72" fmla="*/ 968295 h 1165169"/>
              <a:gd name="connsiteX73" fmla="*/ 1424554 w 1836116"/>
              <a:gd name="connsiteY73" fmla="*/ 961696 h 1165169"/>
              <a:gd name="connsiteX74" fmla="*/ 1392956 w 1836116"/>
              <a:gd name="connsiteY74" fmla="*/ 925038 h 1165169"/>
              <a:gd name="connsiteX75" fmla="*/ 1365400 w 1836116"/>
              <a:gd name="connsiteY75" fmla="*/ 903625 h 1165169"/>
              <a:gd name="connsiteX76" fmla="*/ 1355397 w 1836116"/>
              <a:gd name="connsiteY76" fmla="*/ 889840 h 1165169"/>
              <a:gd name="connsiteX77" fmla="*/ 1356693 w 1836116"/>
              <a:gd name="connsiteY77" fmla="*/ 853951 h 1165169"/>
              <a:gd name="connsiteX78" fmla="*/ 1357704 w 1836116"/>
              <a:gd name="connsiteY78" fmla="*/ 851512 h 1165169"/>
              <a:gd name="connsiteX79" fmla="*/ 1446205 w 1836116"/>
              <a:gd name="connsiteY79" fmla="*/ 829247 h 1165169"/>
              <a:gd name="connsiteX80" fmla="*/ 1001177 w 1836116"/>
              <a:gd name="connsiteY80" fmla="*/ 644907 h 1165169"/>
              <a:gd name="connsiteX81" fmla="*/ 1006968 w 1836116"/>
              <a:gd name="connsiteY81" fmla="*/ 647306 h 1165169"/>
              <a:gd name="connsiteX82" fmla="*/ 1047421 w 1836116"/>
              <a:gd name="connsiteY82" fmla="*/ 731557 h 1165169"/>
              <a:gd name="connsiteX83" fmla="*/ 1024189 w 1836116"/>
              <a:gd name="connsiteY83" fmla="*/ 787643 h 1165169"/>
              <a:gd name="connsiteX84" fmla="*/ 932016 w 1836116"/>
              <a:gd name="connsiteY84" fmla="*/ 814458 h 1165169"/>
              <a:gd name="connsiteX85" fmla="*/ 925920 w 1836116"/>
              <a:gd name="connsiteY85" fmla="*/ 811933 h 1165169"/>
              <a:gd name="connsiteX86" fmla="*/ 880504 w 1836116"/>
              <a:gd name="connsiteY86" fmla="*/ 732768 h 1165169"/>
              <a:gd name="connsiteX87" fmla="*/ 881262 w 1836116"/>
              <a:gd name="connsiteY87" fmla="*/ 730939 h 1165169"/>
              <a:gd name="connsiteX88" fmla="*/ 963445 w 1836116"/>
              <a:gd name="connsiteY88" fmla="*/ 709271 h 1165169"/>
              <a:gd name="connsiteX89" fmla="*/ 999884 w 1836116"/>
              <a:gd name="connsiteY89" fmla="*/ 730793 h 1165169"/>
              <a:gd name="connsiteX90" fmla="*/ 1005439 w 1836116"/>
              <a:gd name="connsiteY90" fmla="*/ 717381 h 1165169"/>
              <a:gd name="connsiteX91" fmla="*/ 987645 w 1836116"/>
              <a:gd name="connsiteY91" fmla="*/ 679298 h 1165169"/>
              <a:gd name="connsiteX92" fmla="*/ 950965 w 1836116"/>
              <a:gd name="connsiteY92" fmla="*/ 687674 h 1165169"/>
              <a:gd name="connsiteX93" fmla="*/ 912253 w 1836116"/>
              <a:gd name="connsiteY93" fmla="*/ 671639 h 1165169"/>
              <a:gd name="connsiteX94" fmla="*/ 1001177 w 1836116"/>
              <a:gd name="connsiteY94" fmla="*/ 644907 h 1165169"/>
              <a:gd name="connsiteX95" fmla="*/ 764879 w 1836116"/>
              <a:gd name="connsiteY95" fmla="*/ 502388 h 1165169"/>
              <a:gd name="connsiteX96" fmla="*/ 812735 w 1836116"/>
              <a:gd name="connsiteY96" fmla="*/ 607561 h 1165169"/>
              <a:gd name="connsiteX97" fmla="*/ 808568 w 1836116"/>
              <a:gd name="connsiteY97" fmla="*/ 617620 h 1165169"/>
              <a:gd name="connsiteX98" fmla="*/ 768333 w 1836116"/>
              <a:gd name="connsiteY98" fmla="*/ 600953 h 1165169"/>
              <a:gd name="connsiteX99" fmla="*/ 772247 w 1836116"/>
              <a:gd name="connsiteY99" fmla="*/ 591504 h 1165169"/>
              <a:gd name="connsiteX100" fmla="*/ 749601 w 1836116"/>
              <a:gd name="connsiteY100" fmla="*/ 539270 h 1165169"/>
              <a:gd name="connsiteX101" fmla="*/ 695212 w 1836116"/>
              <a:gd name="connsiteY101" fmla="*/ 562809 h 1165169"/>
              <a:gd name="connsiteX102" fmla="*/ 671602 w 1836116"/>
              <a:gd name="connsiteY102" fmla="*/ 619809 h 1165169"/>
              <a:gd name="connsiteX103" fmla="*/ 693921 w 1836116"/>
              <a:gd name="connsiteY103" fmla="*/ 673693 h 1165169"/>
              <a:gd name="connsiteX104" fmla="*/ 746364 w 1836116"/>
              <a:gd name="connsiteY104" fmla="*/ 653991 h 1165169"/>
              <a:gd name="connsiteX105" fmla="*/ 750783 w 1836116"/>
              <a:gd name="connsiteY105" fmla="*/ 643323 h 1165169"/>
              <a:gd name="connsiteX106" fmla="*/ 791018 w 1836116"/>
              <a:gd name="connsiteY106" fmla="*/ 659989 h 1165169"/>
              <a:gd name="connsiteX107" fmla="*/ 786851 w 1836116"/>
              <a:gd name="connsiteY107" fmla="*/ 670048 h 1165169"/>
              <a:gd name="connsiteX108" fmla="*/ 678464 w 1836116"/>
              <a:gd name="connsiteY108" fmla="*/ 710144 h 1165169"/>
              <a:gd name="connsiteX109" fmla="*/ 629568 w 1836116"/>
              <a:gd name="connsiteY109" fmla="*/ 604897 h 1165169"/>
              <a:gd name="connsiteX110" fmla="*/ 655578 w 1836116"/>
              <a:gd name="connsiteY110" fmla="*/ 542106 h 1165169"/>
              <a:gd name="connsiteX111" fmla="*/ 764879 w 1836116"/>
              <a:gd name="connsiteY111" fmla="*/ 502388 h 1165169"/>
              <a:gd name="connsiteX112" fmla="*/ 1231770 w 1836116"/>
              <a:gd name="connsiteY112" fmla="*/ 692571 h 1165169"/>
              <a:gd name="connsiteX113" fmla="*/ 1272615 w 1836116"/>
              <a:gd name="connsiteY113" fmla="*/ 709490 h 1165169"/>
              <a:gd name="connsiteX114" fmla="*/ 1229434 w 1836116"/>
              <a:gd name="connsiteY114" fmla="*/ 813736 h 1165169"/>
              <a:gd name="connsiteX115" fmla="*/ 1256867 w 1836116"/>
              <a:gd name="connsiteY115" fmla="*/ 825099 h 1165169"/>
              <a:gd name="connsiteX116" fmla="*/ 1316742 w 1836116"/>
              <a:gd name="connsiteY116" fmla="*/ 778835 h 1165169"/>
              <a:gd name="connsiteX117" fmla="*/ 1362768 w 1836116"/>
              <a:gd name="connsiteY117" fmla="*/ 797901 h 1165169"/>
              <a:gd name="connsiteX118" fmla="*/ 1283788 w 1836116"/>
              <a:gd name="connsiteY118" fmla="*/ 858391 h 1165169"/>
              <a:gd name="connsiteX119" fmla="*/ 1297153 w 1836116"/>
              <a:gd name="connsiteY119" fmla="*/ 963205 h 1165169"/>
              <a:gd name="connsiteX120" fmla="*/ 1249906 w 1836116"/>
              <a:gd name="connsiteY120" fmla="*/ 943635 h 1165169"/>
              <a:gd name="connsiteX121" fmla="*/ 1241380 w 1836116"/>
              <a:gd name="connsiteY121" fmla="*/ 859038 h 1165169"/>
              <a:gd name="connsiteX122" fmla="*/ 1215166 w 1836116"/>
              <a:gd name="connsiteY122" fmla="*/ 848180 h 1165169"/>
              <a:gd name="connsiteX123" fmla="*/ 1186505 w 1836116"/>
              <a:gd name="connsiteY123" fmla="*/ 917372 h 1165169"/>
              <a:gd name="connsiteX124" fmla="*/ 1145660 w 1836116"/>
              <a:gd name="connsiteY124" fmla="*/ 900453 h 1165169"/>
              <a:gd name="connsiteX125" fmla="*/ 876052 w 1836116"/>
              <a:gd name="connsiteY125" fmla="*/ 545225 h 1165169"/>
              <a:gd name="connsiteX126" fmla="*/ 916897 w 1836116"/>
              <a:gd name="connsiteY126" fmla="*/ 562143 h 1165169"/>
              <a:gd name="connsiteX127" fmla="*/ 830787 w 1836116"/>
              <a:gd name="connsiteY127" fmla="*/ 770026 h 1165169"/>
              <a:gd name="connsiteX128" fmla="*/ 789942 w 1836116"/>
              <a:gd name="connsiteY128" fmla="*/ 753107 h 1165169"/>
              <a:gd name="connsiteX129" fmla="*/ 377021 w 1836116"/>
              <a:gd name="connsiteY129" fmla="*/ 181642 h 1165169"/>
              <a:gd name="connsiteX130" fmla="*/ 457021 w 1836116"/>
              <a:gd name="connsiteY130" fmla="*/ 302334 h 1165169"/>
              <a:gd name="connsiteX131" fmla="*/ 326036 w 1836116"/>
              <a:gd name="connsiteY131" fmla="*/ 433319 h 1165169"/>
              <a:gd name="connsiteX132" fmla="*/ 195051 w 1836116"/>
              <a:gd name="connsiteY132" fmla="*/ 302334 h 1165169"/>
              <a:gd name="connsiteX133" fmla="*/ 326036 w 1836116"/>
              <a:gd name="connsiteY133" fmla="*/ 171349 h 1165169"/>
              <a:gd name="connsiteX134" fmla="*/ 377021 w 1836116"/>
              <a:gd name="connsiteY134" fmla="*/ 181642 h 1165169"/>
              <a:gd name="connsiteX135" fmla="*/ 1012721 w 1836116"/>
              <a:gd name="connsiteY135" fmla="*/ 411850 h 1165169"/>
              <a:gd name="connsiteX136" fmla="*/ 970623 w 1836116"/>
              <a:gd name="connsiteY136" fmla="*/ 427267 h 1165169"/>
              <a:gd name="connsiteX137" fmla="*/ 953452 w 1836116"/>
              <a:gd name="connsiteY137" fmla="*/ 468722 h 1165169"/>
              <a:gd name="connsiteX138" fmla="*/ 972317 w 1836116"/>
              <a:gd name="connsiteY138" fmla="*/ 509391 h 1165169"/>
              <a:gd name="connsiteX139" fmla="*/ 1014415 w 1836116"/>
              <a:gd name="connsiteY139" fmla="*/ 493974 h 1165169"/>
              <a:gd name="connsiteX140" fmla="*/ 1031586 w 1836116"/>
              <a:gd name="connsiteY140" fmla="*/ 452519 h 1165169"/>
              <a:gd name="connsiteX141" fmla="*/ 1012721 w 1836116"/>
              <a:gd name="connsiteY141" fmla="*/ 411850 h 1165169"/>
              <a:gd name="connsiteX142" fmla="*/ 1413342 w 1836116"/>
              <a:gd name="connsiteY142" fmla="*/ 574940 h 1165169"/>
              <a:gd name="connsiteX143" fmla="*/ 1369237 w 1836116"/>
              <a:gd name="connsiteY143" fmla="*/ 589168 h 1165169"/>
              <a:gd name="connsiteX144" fmla="*/ 1365828 w 1836116"/>
              <a:gd name="connsiteY144" fmla="*/ 597398 h 1165169"/>
              <a:gd name="connsiteX145" fmla="*/ 1430754 w 1836116"/>
              <a:gd name="connsiteY145" fmla="*/ 624292 h 1165169"/>
              <a:gd name="connsiteX146" fmla="*/ 1434289 w 1836116"/>
              <a:gd name="connsiteY146" fmla="*/ 615757 h 1165169"/>
              <a:gd name="connsiteX147" fmla="*/ 1413342 w 1836116"/>
              <a:gd name="connsiteY147" fmla="*/ 574940 h 1165169"/>
              <a:gd name="connsiteX148" fmla="*/ 815827 w 1836116"/>
              <a:gd name="connsiteY148" fmla="*/ 288867 h 1165169"/>
              <a:gd name="connsiteX149" fmla="*/ 785524 w 1836116"/>
              <a:gd name="connsiteY149" fmla="*/ 362022 h 1165169"/>
              <a:gd name="connsiteX150" fmla="*/ 823016 w 1836116"/>
              <a:gd name="connsiteY150" fmla="*/ 377552 h 1165169"/>
              <a:gd name="connsiteX151" fmla="*/ 874911 w 1836116"/>
              <a:gd name="connsiteY151" fmla="*/ 362622 h 1165169"/>
              <a:gd name="connsiteX152" fmla="*/ 879457 w 1836116"/>
              <a:gd name="connsiteY152" fmla="*/ 351649 h 1165169"/>
              <a:gd name="connsiteX153" fmla="*/ 853319 w 1836116"/>
              <a:gd name="connsiteY153" fmla="*/ 304397 h 1165169"/>
              <a:gd name="connsiteX154" fmla="*/ 1609688 w 1836116"/>
              <a:gd name="connsiteY154" fmla="*/ 617345 h 1165169"/>
              <a:gd name="connsiteX155" fmla="*/ 1619138 w 1836116"/>
              <a:gd name="connsiteY155" fmla="*/ 621259 h 1165169"/>
              <a:gd name="connsiteX156" fmla="*/ 1604239 w 1836116"/>
              <a:gd name="connsiteY156" fmla="*/ 657227 h 1165169"/>
              <a:gd name="connsiteX157" fmla="*/ 1591437 w 1836116"/>
              <a:gd name="connsiteY157" fmla="*/ 651924 h 1165169"/>
              <a:gd name="connsiteX158" fmla="*/ 1559271 w 1836116"/>
              <a:gd name="connsiteY158" fmla="*/ 646814 h 1165169"/>
              <a:gd name="connsiteX159" fmla="*/ 1540161 w 1836116"/>
              <a:gd name="connsiteY159" fmla="*/ 671396 h 1165169"/>
              <a:gd name="connsiteX160" fmla="*/ 1500388 w 1836116"/>
              <a:gd name="connsiteY160" fmla="*/ 767412 h 1165169"/>
              <a:gd name="connsiteX161" fmla="*/ 1459238 w 1836116"/>
              <a:gd name="connsiteY161" fmla="*/ 750367 h 1165169"/>
              <a:gd name="connsiteX162" fmla="*/ 1498505 w 1836116"/>
              <a:gd name="connsiteY162" fmla="*/ 655570 h 1165169"/>
              <a:gd name="connsiteX163" fmla="*/ 1539848 w 1836116"/>
              <a:gd name="connsiteY163" fmla="*/ 606628 h 1165169"/>
              <a:gd name="connsiteX164" fmla="*/ 1609688 w 1836116"/>
              <a:gd name="connsiteY164" fmla="*/ 617345 h 1165169"/>
              <a:gd name="connsiteX165" fmla="*/ 1427105 w 1836116"/>
              <a:gd name="connsiteY165" fmla="*/ 541715 h 1165169"/>
              <a:gd name="connsiteX166" fmla="*/ 1474925 w 1836116"/>
              <a:gd name="connsiteY166" fmla="*/ 629732 h 1165169"/>
              <a:gd name="connsiteX167" fmla="*/ 1459521 w 1836116"/>
              <a:gd name="connsiteY167" fmla="*/ 666919 h 1165169"/>
              <a:gd name="connsiteX168" fmla="*/ 1354970 w 1836116"/>
              <a:gd name="connsiteY168" fmla="*/ 623612 h 1165169"/>
              <a:gd name="connsiteX169" fmla="*/ 1349541 w 1836116"/>
              <a:gd name="connsiteY169" fmla="*/ 636719 h 1165169"/>
              <a:gd name="connsiteX170" fmla="*/ 1371097 w 1836116"/>
              <a:gd name="connsiteY170" fmla="*/ 677789 h 1165169"/>
              <a:gd name="connsiteX171" fmla="*/ 1411436 w 1836116"/>
              <a:gd name="connsiteY171" fmla="*/ 670928 h 1165169"/>
              <a:gd name="connsiteX172" fmla="*/ 1411941 w 1836116"/>
              <a:gd name="connsiteY172" fmla="*/ 669709 h 1165169"/>
              <a:gd name="connsiteX173" fmla="*/ 1451567 w 1836116"/>
              <a:gd name="connsiteY173" fmla="*/ 686123 h 1165169"/>
              <a:gd name="connsiteX174" fmla="*/ 1449294 w 1836116"/>
              <a:gd name="connsiteY174" fmla="*/ 691610 h 1165169"/>
              <a:gd name="connsiteX175" fmla="*/ 1357030 w 1836116"/>
              <a:gd name="connsiteY175" fmla="*/ 710887 h 1165169"/>
              <a:gd name="connsiteX176" fmla="*/ 1308652 w 1836116"/>
              <a:gd name="connsiteY176" fmla="*/ 623353 h 1165169"/>
              <a:gd name="connsiteX177" fmla="*/ 1330748 w 1836116"/>
              <a:gd name="connsiteY177" fmla="*/ 570010 h 1165169"/>
              <a:gd name="connsiteX178" fmla="*/ 1427105 w 1836116"/>
              <a:gd name="connsiteY178" fmla="*/ 541715 h 1165169"/>
              <a:gd name="connsiteX179" fmla="*/ 1027189 w 1836116"/>
              <a:gd name="connsiteY179" fmla="*/ 376061 h 1165169"/>
              <a:gd name="connsiteX180" fmla="*/ 1073713 w 1836116"/>
              <a:gd name="connsiteY180" fmla="*/ 414616 h 1165169"/>
              <a:gd name="connsiteX181" fmla="*/ 1074756 w 1836116"/>
              <a:gd name="connsiteY181" fmla="*/ 464687 h 1165169"/>
              <a:gd name="connsiteX182" fmla="*/ 1053166 w 1836116"/>
              <a:gd name="connsiteY182" fmla="*/ 516811 h 1165169"/>
              <a:gd name="connsiteX183" fmla="*/ 1016969 w 1836116"/>
              <a:gd name="connsiteY183" fmla="*/ 550742 h 1165169"/>
              <a:gd name="connsiteX184" fmla="*/ 956809 w 1836116"/>
              <a:gd name="connsiteY184" fmla="*/ 545107 h 1165169"/>
              <a:gd name="connsiteX185" fmla="*/ 909294 w 1836116"/>
              <a:gd name="connsiteY185" fmla="*/ 457216 h 1165169"/>
              <a:gd name="connsiteX186" fmla="*/ 930884 w 1836116"/>
              <a:gd name="connsiteY186" fmla="*/ 405092 h 1165169"/>
              <a:gd name="connsiteX187" fmla="*/ 967029 w 1836116"/>
              <a:gd name="connsiteY187" fmla="*/ 370425 h 1165169"/>
              <a:gd name="connsiteX188" fmla="*/ 1027189 w 1836116"/>
              <a:gd name="connsiteY188" fmla="*/ 376061 h 1165169"/>
              <a:gd name="connsiteX189" fmla="*/ 1153279 w 1836116"/>
              <a:gd name="connsiteY189" fmla="*/ 391507 h 1165169"/>
              <a:gd name="connsiteX190" fmla="*/ 1194429 w 1836116"/>
              <a:gd name="connsiteY190" fmla="*/ 408552 h 1165169"/>
              <a:gd name="connsiteX191" fmla="*/ 1180414 w 1836116"/>
              <a:gd name="connsiteY191" fmla="*/ 442387 h 1165169"/>
              <a:gd name="connsiteX192" fmla="*/ 1245644 w 1836116"/>
              <a:gd name="connsiteY192" fmla="*/ 469406 h 1165169"/>
              <a:gd name="connsiteX193" fmla="*/ 1259659 w 1836116"/>
              <a:gd name="connsiteY193" fmla="*/ 435572 h 1165169"/>
              <a:gd name="connsiteX194" fmla="*/ 1300809 w 1836116"/>
              <a:gd name="connsiteY194" fmla="*/ 452617 h 1165169"/>
              <a:gd name="connsiteX195" fmla="*/ 1286794 w 1836116"/>
              <a:gd name="connsiteY195" fmla="*/ 486452 h 1165169"/>
              <a:gd name="connsiteX196" fmla="*/ 1331602 w 1836116"/>
              <a:gd name="connsiteY196" fmla="*/ 505012 h 1165169"/>
              <a:gd name="connsiteX197" fmla="*/ 1318092 w 1836116"/>
              <a:gd name="connsiteY197" fmla="*/ 537627 h 1165169"/>
              <a:gd name="connsiteX198" fmla="*/ 1273284 w 1836116"/>
              <a:gd name="connsiteY198" fmla="*/ 519067 h 1165169"/>
              <a:gd name="connsiteX199" fmla="*/ 1246517 w 1836116"/>
              <a:gd name="connsiteY199" fmla="*/ 583688 h 1165169"/>
              <a:gd name="connsiteX200" fmla="*/ 1262038 w 1836116"/>
              <a:gd name="connsiteY200" fmla="*/ 627257 h 1165169"/>
              <a:gd name="connsiteX201" fmla="*/ 1279108 w 1836116"/>
              <a:gd name="connsiteY201" fmla="*/ 634327 h 1165169"/>
              <a:gd name="connsiteX202" fmla="*/ 1264335 w 1836116"/>
              <a:gd name="connsiteY202" fmla="*/ 669991 h 1165169"/>
              <a:gd name="connsiteX203" fmla="*/ 1237816 w 1836116"/>
              <a:gd name="connsiteY203" fmla="*/ 659006 h 1165169"/>
              <a:gd name="connsiteX204" fmla="*/ 1204230 w 1836116"/>
              <a:gd name="connsiteY204" fmla="*/ 569386 h 1165169"/>
              <a:gd name="connsiteX205" fmla="*/ 1232134 w 1836116"/>
              <a:gd name="connsiteY205" fmla="*/ 502022 h 1165169"/>
              <a:gd name="connsiteX206" fmla="*/ 1166904 w 1836116"/>
              <a:gd name="connsiteY206" fmla="*/ 475002 h 1165169"/>
              <a:gd name="connsiteX207" fmla="*/ 1140137 w 1836116"/>
              <a:gd name="connsiteY207" fmla="*/ 539623 h 1165169"/>
              <a:gd name="connsiteX208" fmla="*/ 1155658 w 1836116"/>
              <a:gd name="connsiteY208" fmla="*/ 583192 h 1165169"/>
              <a:gd name="connsiteX209" fmla="*/ 1172728 w 1836116"/>
              <a:gd name="connsiteY209" fmla="*/ 590262 h 1165169"/>
              <a:gd name="connsiteX210" fmla="*/ 1157955 w 1836116"/>
              <a:gd name="connsiteY210" fmla="*/ 625926 h 1165169"/>
              <a:gd name="connsiteX211" fmla="*/ 1131437 w 1836116"/>
              <a:gd name="connsiteY211" fmla="*/ 614941 h 1165169"/>
              <a:gd name="connsiteX212" fmla="*/ 1097851 w 1836116"/>
              <a:gd name="connsiteY212" fmla="*/ 525321 h 1165169"/>
              <a:gd name="connsiteX213" fmla="*/ 1125754 w 1836116"/>
              <a:gd name="connsiteY213" fmla="*/ 457957 h 1165169"/>
              <a:gd name="connsiteX214" fmla="*/ 1102284 w 1836116"/>
              <a:gd name="connsiteY214" fmla="*/ 448235 h 1165169"/>
              <a:gd name="connsiteX215" fmla="*/ 1115794 w 1836116"/>
              <a:gd name="connsiteY215" fmla="*/ 415619 h 1165169"/>
              <a:gd name="connsiteX216" fmla="*/ 1139264 w 1836116"/>
              <a:gd name="connsiteY216" fmla="*/ 425341 h 1165169"/>
              <a:gd name="connsiteX217" fmla="*/ 789881 w 1836116"/>
              <a:gd name="connsiteY217" fmla="*/ 235980 h 1165169"/>
              <a:gd name="connsiteX218" fmla="*/ 868522 w 1836116"/>
              <a:gd name="connsiteY218" fmla="*/ 268555 h 1165169"/>
              <a:gd name="connsiteX219" fmla="*/ 922374 w 1836116"/>
              <a:gd name="connsiteY219" fmla="*/ 364427 h 1165169"/>
              <a:gd name="connsiteX220" fmla="*/ 914041 w 1836116"/>
              <a:gd name="connsiteY220" fmla="*/ 384545 h 1165169"/>
              <a:gd name="connsiteX221" fmla="*/ 814876 w 1836116"/>
              <a:gd name="connsiteY221" fmla="*/ 417034 h 1165169"/>
              <a:gd name="connsiteX222" fmla="*/ 770373 w 1836116"/>
              <a:gd name="connsiteY222" fmla="*/ 398600 h 1165169"/>
              <a:gd name="connsiteX223" fmla="*/ 746888 w 1836116"/>
              <a:gd name="connsiteY223" fmla="*/ 455295 h 1165169"/>
              <a:gd name="connsiteX224" fmla="*/ 706043 w 1836116"/>
              <a:gd name="connsiteY224" fmla="*/ 438376 h 1165169"/>
              <a:gd name="connsiteX225" fmla="*/ 451236 w 1836116"/>
              <a:gd name="connsiteY225" fmla="*/ 0 h 1165169"/>
              <a:gd name="connsiteX226" fmla="*/ 651664 w 1836116"/>
              <a:gd name="connsiteY226" fmla="*/ 260151 h 1165169"/>
              <a:gd name="connsiteX227" fmla="*/ 595857 w 1836116"/>
              <a:gd name="connsiteY227" fmla="*/ 394879 h 1165169"/>
              <a:gd name="connsiteX228" fmla="*/ 505709 w 1836116"/>
              <a:gd name="connsiteY228" fmla="*/ 406461 h 1165169"/>
              <a:gd name="connsiteX229" fmla="*/ 561516 w 1836116"/>
              <a:gd name="connsiteY229" fmla="*/ 271734 h 1165169"/>
              <a:gd name="connsiteX230" fmla="*/ 416640 w 1836116"/>
              <a:gd name="connsiteY230" fmla="*/ 83519 h 1165169"/>
              <a:gd name="connsiteX231" fmla="*/ 180804 w 1836116"/>
              <a:gd name="connsiteY231" fmla="*/ 114034 h 1165169"/>
              <a:gd name="connsiteX232" fmla="*/ 55554 w 1836116"/>
              <a:gd name="connsiteY232" fmla="*/ 416410 h 1165169"/>
              <a:gd name="connsiteX233" fmla="*/ 0 w 1836116"/>
              <a:gd name="connsiteY233" fmla="*/ 344474 h 1165169"/>
              <a:gd name="connsiteX234" fmla="*/ 125251 w 1836116"/>
              <a:gd name="connsiteY234" fmla="*/ 42099 h 11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836116" h="1165169">
                <a:moveTo>
                  <a:pt x="960943" y="738590"/>
                </a:moveTo>
                <a:cubicBezTo>
                  <a:pt x="939606" y="729751"/>
                  <a:pt x="928420" y="732617"/>
                  <a:pt x="922107" y="747858"/>
                </a:cubicBezTo>
                <a:lnTo>
                  <a:pt x="920970" y="750601"/>
                </a:lnTo>
                <a:cubicBezTo>
                  <a:pt x="914910" y="765232"/>
                  <a:pt x="921938" y="776714"/>
                  <a:pt x="941751" y="784921"/>
                </a:cubicBezTo>
                <a:cubicBezTo>
                  <a:pt x="960955" y="792876"/>
                  <a:pt x="976020" y="788403"/>
                  <a:pt x="981450" y="775296"/>
                </a:cubicBezTo>
                <a:lnTo>
                  <a:pt x="982460" y="772857"/>
                </a:lnTo>
                <a:cubicBezTo>
                  <a:pt x="988899" y="757312"/>
                  <a:pt x="982890" y="747680"/>
                  <a:pt x="960943" y="738590"/>
                </a:cubicBezTo>
                <a:close/>
                <a:moveTo>
                  <a:pt x="1595906" y="933396"/>
                </a:moveTo>
                <a:cubicBezTo>
                  <a:pt x="1575483" y="924937"/>
                  <a:pt x="1561510" y="930220"/>
                  <a:pt x="1553808" y="948813"/>
                </a:cubicBezTo>
                <a:lnTo>
                  <a:pt x="1536637" y="990268"/>
                </a:lnTo>
                <a:cubicBezTo>
                  <a:pt x="1528935" y="1008862"/>
                  <a:pt x="1535080" y="1022478"/>
                  <a:pt x="1555502" y="1030937"/>
                </a:cubicBezTo>
                <a:cubicBezTo>
                  <a:pt x="1575925" y="1039396"/>
                  <a:pt x="1589898" y="1034114"/>
                  <a:pt x="1597600" y="1015520"/>
                </a:cubicBezTo>
                <a:lnTo>
                  <a:pt x="1614771" y="974065"/>
                </a:lnTo>
                <a:cubicBezTo>
                  <a:pt x="1622473" y="955472"/>
                  <a:pt x="1616328" y="941856"/>
                  <a:pt x="1595906" y="933396"/>
                </a:cubicBezTo>
                <a:close/>
                <a:moveTo>
                  <a:pt x="561136" y="478701"/>
                </a:moveTo>
                <a:lnTo>
                  <a:pt x="526414" y="562525"/>
                </a:lnTo>
                <a:lnTo>
                  <a:pt x="200734" y="604750"/>
                </a:lnTo>
                <a:lnTo>
                  <a:pt x="110496" y="488093"/>
                </a:lnTo>
                <a:lnTo>
                  <a:pt x="145218" y="404268"/>
                </a:lnTo>
                <a:lnTo>
                  <a:pt x="235330" y="521231"/>
                </a:lnTo>
                <a:close/>
                <a:moveTo>
                  <a:pt x="1182415" y="720337"/>
                </a:moveTo>
                <a:lnTo>
                  <a:pt x="1191865" y="724251"/>
                </a:lnTo>
                <a:lnTo>
                  <a:pt x="1176966" y="760219"/>
                </a:lnTo>
                <a:lnTo>
                  <a:pt x="1164164" y="754916"/>
                </a:lnTo>
                <a:cubicBezTo>
                  <a:pt x="1149837" y="748982"/>
                  <a:pt x="1139073" y="747380"/>
                  <a:pt x="1131997" y="749805"/>
                </a:cubicBezTo>
                <a:cubicBezTo>
                  <a:pt x="1124921" y="752231"/>
                  <a:pt x="1118569" y="760670"/>
                  <a:pt x="1112887" y="774387"/>
                </a:cubicBezTo>
                <a:lnTo>
                  <a:pt x="1073115" y="870403"/>
                </a:lnTo>
                <a:lnTo>
                  <a:pt x="1032270" y="853484"/>
                </a:lnTo>
                <a:lnTo>
                  <a:pt x="1071537" y="758687"/>
                </a:lnTo>
                <a:cubicBezTo>
                  <a:pt x="1082774" y="731559"/>
                  <a:pt x="1096572" y="715491"/>
                  <a:pt x="1112879" y="709746"/>
                </a:cubicBezTo>
                <a:cubicBezTo>
                  <a:pt x="1129186" y="704002"/>
                  <a:pt x="1152365" y="707532"/>
                  <a:pt x="1182415" y="720337"/>
                </a:cubicBezTo>
                <a:close/>
                <a:moveTo>
                  <a:pt x="1783329" y="968892"/>
                </a:moveTo>
                <a:cubicBezTo>
                  <a:pt x="1831489" y="988841"/>
                  <a:pt x="1845438" y="1020688"/>
                  <a:pt x="1830287" y="1057266"/>
                </a:cubicBezTo>
                <a:lnTo>
                  <a:pt x="1785591" y="1165169"/>
                </a:lnTo>
                <a:lnTo>
                  <a:pt x="1744746" y="1148251"/>
                </a:lnTo>
                <a:lnTo>
                  <a:pt x="1787548" y="1044919"/>
                </a:lnTo>
                <a:cubicBezTo>
                  <a:pt x="1795123" y="1026630"/>
                  <a:pt x="1788853" y="1013319"/>
                  <a:pt x="1768430" y="1004860"/>
                </a:cubicBezTo>
                <a:cubicBezTo>
                  <a:pt x="1748007" y="996400"/>
                  <a:pt x="1734161" y="1001378"/>
                  <a:pt x="1726585" y="1019667"/>
                </a:cubicBezTo>
                <a:lnTo>
                  <a:pt x="1683783" y="1122998"/>
                </a:lnTo>
                <a:lnTo>
                  <a:pt x="1642937" y="1106079"/>
                </a:lnTo>
                <a:lnTo>
                  <a:pt x="1687633" y="998176"/>
                </a:lnTo>
                <a:cubicBezTo>
                  <a:pt x="1702785" y="961598"/>
                  <a:pt x="1735473" y="949069"/>
                  <a:pt x="1783329" y="968892"/>
                </a:cubicBezTo>
                <a:close/>
                <a:moveTo>
                  <a:pt x="1610805" y="897428"/>
                </a:moveTo>
                <a:cubicBezTo>
                  <a:pt x="1633971" y="907024"/>
                  <a:pt x="1649682" y="919960"/>
                  <a:pt x="1657329" y="935984"/>
                </a:cubicBezTo>
                <a:cubicBezTo>
                  <a:pt x="1664850" y="952312"/>
                  <a:pt x="1665317" y="969290"/>
                  <a:pt x="1658068" y="985929"/>
                </a:cubicBezTo>
                <a:lnTo>
                  <a:pt x="1636477" y="1038052"/>
                </a:lnTo>
                <a:cubicBezTo>
                  <a:pt x="1629532" y="1054817"/>
                  <a:pt x="1617323" y="1066187"/>
                  <a:pt x="1600585" y="1072110"/>
                </a:cubicBezTo>
                <a:cubicBezTo>
                  <a:pt x="1583543" y="1077906"/>
                  <a:pt x="1563590" y="1076070"/>
                  <a:pt x="1540425" y="1066474"/>
                </a:cubicBezTo>
                <a:cubicBezTo>
                  <a:pt x="1493788" y="1047156"/>
                  <a:pt x="1478768" y="1012722"/>
                  <a:pt x="1492909" y="978583"/>
                </a:cubicBezTo>
                <a:lnTo>
                  <a:pt x="1514500" y="926460"/>
                </a:lnTo>
                <a:cubicBezTo>
                  <a:pt x="1521571" y="909390"/>
                  <a:pt x="1533906" y="897715"/>
                  <a:pt x="1550644" y="891792"/>
                </a:cubicBezTo>
                <a:cubicBezTo>
                  <a:pt x="1567382" y="885870"/>
                  <a:pt x="1587334" y="887706"/>
                  <a:pt x="1610805" y="897428"/>
                </a:cubicBezTo>
                <a:close/>
                <a:moveTo>
                  <a:pt x="1446205" y="829247"/>
                </a:moveTo>
                <a:cubicBezTo>
                  <a:pt x="1491013" y="847808"/>
                  <a:pt x="1506856" y="875083"/>
                  <a:pt x="1494735" y="904345"/>
                </a:cubicBezTo>
                <a:lnTo>
                  <a:pt x="1492210" y="910442"/>
                </a:lnTo>
                <a:lnTo>
                  <a:pt x="1452279" y="893901"/>
                </a:lnTo>
                <a:lnTo>
                  <a:pt x="1453794" y="890243"/>
                </a:lnTo>
                <a:cubicBezTo>
                  <a:pt x="1458971" y="877746"/>
                  <a:pt x="1452656" y="867988"/>
                  <a:pt x="1434368" y="860413"/>
                </a:cubicBezTo>
                <a:cubicBezTo>
                  <a:pt x="1416078" y="852837"/>
                  <a:pt x="1404409" y="855146"/>
                  <a:pt x="1399359" y="867338"/>
                </a:cubicBezTo>
                <a:cubicBezTo>
                  <a:pt x="1397465" y="871910"/>
                  <a:pt x="1396990" y="875642"/>
                  <a:pt x="1399512" y="879900"/>
                </a:cubicBezTo>
                <a:cubicBezTo>
                  <a:pt x="1401728" y="884033"/>
                  <a:pt x="1402926" y="886314"/>
                  <a:pt x="1408695" y="890490"/>
                </a:cubicBezTo>
                <a:cubicBezTo>
                  <a:pt x="1414339" y="894970"/>
                  <a:pt x="1415432" y="895780"/>
                  <a:pt x="1423462" y="900535"/>
                </a:cubicBezTo>
                <a:cubicBezTo>
                  <a:pt x="1427477" y="902912"/>
                  <a:pt x="1430272" y="904784"/>
                  <a:pt x="1431670" y="905720"/>
                </a:cubicBezTo>
                <a:cubicBezTo>
                  <a:pt x="1442979" y="912905"/>
                  <a:pt x="1449358" y="917333"/>
                  <a:pt x="1458564" y="926145"/>
                </a:cubicBezTo>
                <a:cubicBezTo>
                  <a:pt x="1462862" y="930425"/>
                  <a:pt x="1466119" y="934632"/>
                  <a:pt x="1468641" y="938890"/>
                </a:cubicBezTo>
                <a:cubicBezTo>
                  <a:pt x="1472517" y="947638"/>
                  <a:pt x="1473532" y="959843"/>
                  <a:pt x="1468103" y="972950"/>
                </a:cubicBezTo>
                <a:lnTo>
                  <a:pt x="1466840" y="975998"/>
                </a:lnTo>
                <a:cubicBezTo>
                  <a:pt x="1453330" y="1008614"/>
                  <a:pt x="1420633" y="1016854"/>
                  <a:pt x="1376435" y="998546"/>
                </a:cubicBezTo>
                <a:cubicBezTo>
                  <a:pt x="1330713" y="979607"/>
                  <a:pt x="1314008" y="952689"/>
                  <a:pt x="1325498" y="924951"/>
                </a:cubicBezTo>
                <a:lnTo>
                  <a:pt x="1328781" y="917025"/>
                </a:lnTo>
                <a:lnTo>
                  <a:pt x="1368711" y="933566"/>
                </a:lnTo>
                <a:lnTo>
                  <a:pt x="1367322" y="936919"/>
                </a:lnTo>
                <a:cubicBezTo>
                  <a:pt x="1361893" y="950026"/>
                  <a:pt x="1368691" y="960341"/>
                  <a:pt x="1387895" y="968295"/>
                </a:cubicBezTo>
                <a:cubicBezTo>
                  <a:pt x="1407098" y="976250"/>
                  <a:pt x="1419377" y="974194"/>
                  <a:pt x="1424554" y="961696"/>
                </a:cubicBezTo>
                <a:cubicBezTo>
                  <a:pt x="1430614" y="947065"/>
                  <a:pt x="1413083" y="937661"/>
                  <a:pt x="1392956" y="925038"/>
                </a:cubicBezTo>
                <a:cubicBezTo>
                  <a:pt x="1379461" y="916235"/>
                  <a:pt x="1375625" y="914288"/>
                  <a:pt x="1365400" y="903625"/>
                </a:cubicBezTo>
                <a:cubicBezTo>
                  <a:pt x="1360619" y="898787"/>
                  <a:pt x="1357183" y="894150"/>
                  <a:pt x="1355397" y="889840"/>
                </a:cubicBezTo>
                <a:cubicBezTo>
                  <a:pt x="1351826" y="881218"/>
                  <a:pt x="1350885" y="867972"/>
                  <a:pt x="1356693" y="853951"/>
                </a:cubicBezTo>
                <a:lnTo>
                  <a:pt x="1357704" y="851512"/>
                </a:lnTo>
                <a:cubicBezTo>
                  <a:pt x="1370708" y="820116"/>
                  <a:pt x="1401702" y="810813"/>
                  <a:pt x="1446205" y="829247"/>
                </a:cubicBezTo>
                <a:close/>
                <a:moveTo>
                  <a:pt x="1001177" y="644907"/>
                </a:moveTo>
                <a:lnTo>
                  <a:pt x="1006968" y="647306"/>
                </a:lnTo>
                <a:cubicBezTo>
                  <a:pt x="1049337" y="664856"/>
                  <a:pt x="1062372" y="696325"/>
                  <a:pt x="1047421" y="731557"/>
                </a:cubicBezTo>
                <a:lnTo>
                  <a:pt x="1024189" y="787643"/>
                </a:lnTo>
                <a:cubicBezTo>
                  <a:pt x="1009290" y="823611"/>
                  <a:pt x="974385" y="832008"/>
                  <a:pt x="932016" y="814458"/>
                </a:cubicBezTo>
                <a:lnTo>
                  <a:pt x="925920" y="811933"/>
                </a:lnTo>
                <a:cubicBezTo>
                  <a:pt x="884465" y="794761"/>
                  <a:pt x="866615" y="766297"/>
                  <a:pt x="880504" y="732768"/>
                </a:cubicBezTo>
                <a:lnTo>
                  <a:pt x="881262" y="730939"/>
                </a:lnTo>
                <a:cubicBezTo>
                  <a:pt x="894393" y="699238"/>
                  <a:pt x="921990" y="692100"/>
                  <a:pt x="963445" y="709271"/>
                </a:cubicBezTo>
                <a:cubicBezTo>
                  <a:pt x="978991" y="715710"/>
                  <a:pt x="991340" y="722968"/>
                  <a:pt x="999884" y="730793"/>
                </a:cubicBezTo>
                <a:lnTo>
                  <a:pt x="1005439" y="717381"/>
                </a:lnTo>
                <a:cubicBezTo>
                  <a:pt x="1012131" y="701226"/>
                  <a:pt x="1007153" y="687379"/>
                  <a:pt x="987645" y="679298"/>
                </a:cubicBezTo>
                <a:cubicBezTo>
                  <a:pt x="968747" y="671470"/>
                  <a:pt x="956394" y="674567"/>
                  <a:pt x="950965" y="687674"/>
                </a:cubicBezTo>
                <a:lnTo>
                  <a:pt x="912253" y="671639"/>
                </a:lnTo>
                <a:cubicBezTo>
                  <a:pt x="927404" y="635061"/>
                  <a:pt x="955150" y="625841"/>
                  <a:pt x="1001177" y="644907"/>
                </a:cubicBezTo>
                <a:close/>
                <a:moveTo>
                  <a:pt x="764879" y="502388"/>
                </a:moveTo>
                <a:cubicBezTo>
                  <a:pt x="817002" y="523978"/>
                  <a:pt x="831548" y="562144"/>
                  <a:pt x="812735" y="607561"/>
                </a:cubicBezTo>
                <a:lnTo>
                  <a:pt x="808568" y="617620"/>
                </a:lnTo>
                <a:lnTo>
                  <a:pt x="768333" y="600953"/>
                </a:lnTo>
                <a:lnTo>
                  <a:pt x="772247" y="591504"/>
                </a:lnTo>
                <a:cubicBezTo>
                  <a:pt x="782348" y="567119"/>
                  <a:pt x="774901" y="549750"/>
                  <a:pt x="749601" y="539270"/>
                </a:cubicBezTo>
                <a:cubicBezTo>
                  <a:pt x="724302" y="528791"/>
                  <a:pt x="706071" y="536595"/>
                  <a:pt x="695212" y="562809"/>
                </a:cubicBezTo>
                <a:lnTo>
                  <a:pt x="671602" y="619809"/>
                </a:lnTo>
                <a:cubicBezTo>
                  <a:pt x="661122" y="645108"/>
                  <a:pt x="668621" y="663213"/>
                  <a:pt x="693921" y="673693"/>
                </a:cubicBezTo>
                <a:cubicBezTo>
                  <a:pt x="719220" y="684173"/>
                  <a:pt x="736641" y="677462"/>
                  <a:pt x="746364" y="653991"/>
                </a:cubicBezTo>
                <a:lnTo>
                  <a:pt x="750783" y="643323"/>
                </a:lnTo>
                <a:lnTo>
                  <a:pt x="791018" y="659989"/>
                </a:lnTo>
                <a:lnTo>
                  <a:pt x="786851" y="670048"/>
                </a:lnTo>
                <a:cubicBezTo>
                  <a:pt x="768038" y="715465"/>
                  <a:pt x="730587" y="731735"/>
                  <a:pt x="678464" y="710144"/>
                </a:cubicBezTo>
                <a:cubicBezTo>
                  <a:pt x="625732" y="688301"/>
                  <a:pt x="610755" y="650315"/>
                  <a:pt x="629568" y="604897"/>
                </a:cubicBezTo>
                <a:lnTo>
                  <a:pt x="655578" y="542106"/>
                </a:lnTo>
                <a:cubicBezTo>
                  <a:pt x="674264" y="496993"/>
                  <a:pt x="712451" y="480671"/>
                  <a:pt x="764879" y="502388"/>
                </a:cubicBezTo>
                <a:close/>
                <a:moveTo>
                  <a:pt x="1231770" y="692571"/>
                </a:moveTo>
                <a:lnTo>
                  <a:pt x="1272615" y="709490"/>
                </a:lnTo>
                <a:lnTo>
                  <a:pt x="1229434" y="813736"/>
                </a:lnTo>
                <a:lnTo>
                  <a:pt x="1256867" y="825099"/>
                </a:lnTo>
                <a:lnTo>
                  <a:pt x="1316742" y="778835"/>
                </a:lnTo>
                <a:lnTo>
                  <a:pt x="1362768" y="797901"/>
                </a:lnTo>
                <a:lnTo>
                  <a:pt x="1283788" y="858391"/>
                </a:lnTo>
                <a:lnTo>
                  <a:pt x="1297153" y="963205"/>
                </a:lnTo>
                <a:lnTo>
                  <a:pt x="1249906" y="943635"/>
                </a:lnTo>
                <a:lnTo>
                  <a:pt x="1241380" y="859038"/>
                </a:lnTo>
                <a:lnTo>
                  <a:pt x="1215166" y="848180"/>
                </a:lnTo>
                <a:lnTo>
                  <a:pt x="1186505" y="917372"/>
                </a:lnTo>
                <a:lnTo>
                  <a:pt x="1145660" y="900453"/>
                </a:lnTo>
                <a:close/>
                <a:moveTo>
                  <a:pt x="876052" y="545225"/>
                </a:moveTo>
                <a:lnTo>
                  <a:pt x="916897" y="562143"/>
                </a:lnTo>
                <a:lnTo>
                  <a:pt x="830787" y="770026"/>
                </a:lnTo>
                <a:lnTo>
                  <a:pt x="789942" y="753107"/>
                </a:lnTo>
                <a:close/>
                <a:moveTo>
                  <a:pt x="377021" y="181642"/>
                </a:moveTo>
                <a:cubicBezTo>
                  <a:pt x="424034" y="201527"/>
                  <a:pt x="457021" y="248078"/>
                  <a:pt x="457021" y="302334"/>
                </a:cubicBezTo>
                <a:cubicBezTo>
                  <a:pt x="457021" y="374675"/>
                  <a:pt x="398377" y="433319"/>
                  <a:pt x="326036" y="433319"/>
                </a:cubicBezTo>
                <a:cubicBezTo>
                  <a:pt x="253695" y="433319"/>
                  <a:pt x="195051" y="374675"/>
                  <a:pt x="195051" y="302334"/>
                </a:cubicBezTo>
                <a:cubicBezTo>
                  <a:pt x="195051" y="229993"/>
                  <a:pt x="253695" y="171349"/>
                  <a:pt x="326036" y="171349"/>
                </a:cubicBezTo>
                <a:cubicBezTo>
                  <a:pt x="344121" y="171349"/>
                  <a:pt x="361350" y="175014"/>
                  <a:pt x="377021" y="181642"/>
                </a:cubicBezTo>
                <a:close/>
                <a:moveTo>
                  <a:pt x="1012721" y="411850"/>
                </a:moveTo>
                <a:cubicBezTo>
                  <a:pt x="992298" y="403391"/>
                  <a:pt x="978325" y="408673"/>
                  <a:pt x="970623" y="427267"/>
                </a:cubicBezTo>
                <a:lnTo>
                  <a:pt x="953452" y="468722"/>
                </a:lnTo>
                <a:cubicBezTo>
                  <a:pt x="945750" y="487316"/>
                  <a:pt x="951895" y="500932"/>
                  <a:pt x="972317" y="509391"/>
                </a:cubicBezTo>
                <a:cubicBezTo>
                  <a:pt x="992740" y="517851"/>
                  <a:pt x="1006713" y="512568"/>
                  <a:pt x="1014415" y="493974"/>
                </a:cubicBezTo>
                <a:lnTo>
                  <a:pt x="1031586" y="452519"/>
                </a:lnTo>
                <a:cubicBezTo>
                  <a:pt x="1039288" y="433926"/>
                  <a:pt x="1033143" y="420310"/>
                  <a:pt x="1012721" y="411850"/>
                </a:cubicBezTo>
                <a:close/>
                <a:moveTo>
                  <a:pt x="1413342" y="574940"/>
                </a:moveTo>
                <a:cubicBezTo>
                  <a:pt x="1391700" y="565975"/>
                  <a:pt x="1376939" y="570574"/>
                  <a:pt x="1369237" y="589168"/>
                </a:cubicBezTo>
                <a:lnTo>
                  <a:pt x="1365828" y="597398"/>
                </a:lnTo>
                <a:lnTo>
                  <a:pt x="1430754" y="624292"/>
                </a:lnTo>
                <a:lnTo>
                  <a:pt x="1434289" y="615757"/>
                </a:lnTo>
                <a:cubicBezTo>
                  <a:pt x="1441865" y="597468"/>
                  <a:pt x="1434679" y="583778"/>
                  <a:pt x="1413342" y="574940"/>
                </a:cubicBezTo>
                <a:close/>
                <a:moveTo>
                  <a:pt x="815827" y="288867"/>
                </a:moveTo>
                <a:lnTo>
                  <a:pt x="785524" y="362022"/>
                </a:lnTo>
                <a:lnTo>
                  <a:pt x="823016" y="377552"/>
                </a:lnTo>
                <a:cubicBezTo>
                  <a:pt x="849230" y="388410"/>
                  <a:pt x="867209" y="381216"/>
                  <a:pt x="874911" y="362622"/>
                </a:cubicBezTo>
                <a:lnTo>
                  <a:pt x="879457" y="351649"/>
                </a:lnTo>
                <a:cubicBezTo>
                  <a:pt x="887158" y="333056"/>
                  <a:pt x="879533" y="315255"/>
                  <a:pt x="853319" y="304397"/>
                </a:cubicBezTo>
                <a:close/>
                <a:moveTo>
                  <a:pt x="1609688" y="617345"/>
                </a:moveTo>
                <a:lnTo>
                  <a:pt x="1619138" y="621259"/>
                </a:lnTo>
                <a:lnTo>
                  <a:pt x="1604239" y="657227"/>
                </a:lnTo>
                <a:lnTo>
                  <a:pt x="1591437" y="651924"/>
                </a:lnTo>
                <a:cubicBezTo>
                  <a:pt x="1577111" y="645990"/>
                  <a:pt x="1566346" y="644388"/>
                  <a:pt x="1559271" y="646814"/>
                </a:cubicBezTo>
                <a:cubicBezTo>
                  <a:pt x="1552195" y="649240"/>
                  <a:pt x="1545842" y="657679"/>
                  <a:pt x="1540161" y="671396"/>
                </a:cubicBezTo>
                <a:lnTo>
                  <a:pt x="1500388" y="767412"/>
                </a:lnTo>
                <a:lnTo>
                  <a:pt x="1459238" y="750367"/>
                </a:lnTo>
                <a:lnTo>
                  <a:pt x="1498505" y="655570"/>
                </a:lnTo>
                <a:cubicBezTo>
                  <a:pt x="1509743" y="628441"/>
                  <a:pt x="1523541" y="612373"/>
                  <a:pt x="1539848" y="606628"/>
                </a:cubicBezTo>
                <a:cubicBezTo>
                  <a:pt x="1556155" y="600884"/>
                  <a:pt x="1579207" y="604719"/>
                  <a:pt x="1609688" y="617345"/>
                </a:cubicBezTo>
                <a:close/>
                <a:moveTo>
                  <a:pt x="1427105" y="541715"/>
                </a:moveTo>
                <a:cubicBezTo>
                  <a:pt x="1474656" y="561412"/>
                  <a:pt x="1490077" y="593154"/>
                  <a:pt x="1474925" y="629732"/>
                </a:cubicBezTo>
                <a:lnTo>
                  <a:pt x="1459521" y="666919"/>
                </a:lnTo>
                <a:lnTo>
                  <a:pt x="1354970" y="623612"/>
                </a:lnTo>
                <a:lnTo>
                  <a:pt x="1349541" y="636719"/>
                </a:lnTo>
                <a:cubicBezTo>
                  <a:pt x="1341965" y="655008"/>
                  <a:pt x="1349151" y="668698"/>
                  <a:pt x="1371097" y="677789"/>
                </a:cubicBezTo>
                <a:cubicBezTo>
                  <a:pt x="1392434" y="686627"/>
                  <a:pt x="1406007" y="684035"/>
                  <a:pt x="1411436" y="670928"/>
                </a:cubicBezTo>
                <a:lnTo>
                  <a:pt x="1411941" y="669709"/>
                </a:lnTo>
                <a:lnTo>
                  <a:pt x="1451567" y="686123"/>
                </a:lnTo>
                <a:lnTo>
                  <a:pt x="1449294" y="691610"/>
                </a:lnTo>
                <a:cubicBezTo>
                  <a:pt x="1437299" y="720567"/>
                  <a:pt x="1404581" y="730584"/>
                  <a:pt x="1357030" y="710887"/>
                </a:cubicBezTo>
                <a:cubicBezTo>
                  <a:pt x="1309174" y="691064"/>
                  <a:pt x="1293880" y="659016"/>
                  <a:pt x="1308652" y="623353"/>
                </a:cubicBezTo>
                <a:lnTo>
                  <a:pt x="1330748" y="570010"/>
                </a:lnTo>
                <a:cubicBezTo>
                  <a:pt x="1345520" y="534347"/>
                  <a:pt x="1379554" y="522018"/>
                  <a:pt x="1427105" y="541715"/>
                </a:cubicBezTo>
                <a:close/>
                <a:moveTo>
                  <a:pt x="1027189" y="376061"/>
                </a:moveTo>
                <a:cubicBezTo>
                  <a:pt x="1050355" y="385657"/>
                  <a:pt x="1066066" y="398593"/>
                  <a:pt x="1073713" y="414616"/>
                </a:cubicBezTo>
                <a:cubicBezTo>
                  <a:pt x="1081665" y="430766"/>
                  <a:pt x="1081827" y="447618"/>
                  <a:pt x="1074756" y="464687"/>
                </a:cubicBezTo>
                <a:lnTo>
                  <a:pt x="1053166" y="516811"/>
                </a:lnTo>
                <a:cubicBezTo>
                  <a:pt x="1046095" y="533880"/>
                  <a:pt x="1034317" y="545072"/>
                  <a:pt x="1016969" y="550742"/>
                </a:cubicBezTo>
                <a:cubicBezTo>
                  <a:pt x="999926" y="556539"/>
                  <a:pt x="979975" y="554702"/>
                  <a:pt x="956809" y="545107"/>
                </a:cubicBezTo>
                <a:cubicBezTo>
                  <a:pt x="910173" y="525789"/>
                  <a:pt x="895026" y="491660"/>
                  <a:pt x="909294" y="457216"/>
                </a:cubicBezTo>
                <a:lnTo>
                  <a:pt x="930884" y="405092"/>
                </a:lnTo>
                <a:cubicBezTo>
                  <a:pt x="937955" y="388023"/>
                  <a:pt x="950290" y="376348"/>
                  <a:pt x="967029" y="370425"/>
                </a:cubicBezTo>
                <a:cubicBezTo>
                  <a:pt x="984071" y="364629"/>
                  <a:pt x="1003718" y="366339"/>
                  <a:pt x="1027189" y="376061"/>
                </a:cubicBezTo>
                <a:close/>
                <a:moveTo>
                  <a:pt x="1153279" y="391507"/>
                </a:moveTo>
                <a:lnTo>
                  <a:pt x="1194429" y="408552"/>
                </a:lnTo>
                <a:lnTo>
                  <a:pt x="1180414" y="442387"/>
                </a:lnTo>
                <a:lnTo>
                  <a:pt x="1245644" y="469406"/>
                </a:lnTo>
                <a:lnTo>
                  <a:pt x="1259659" y="435572"/>
                </a:lnTo>
                <a:lnTo>
                  <a:pt x="1300809" y="452617"/>
                </a:lnTo>
                <a:lnTo>
                  <a:pt x="1286794" y="486452"/>
                </a:lnTo>
                <a:lnTo>
                  <a:pt x="1331602" y="505012"/>
                </a:lnTo>
                <a:lnTo>
                  <a:pt x="1318092" y="537627"/>
                </a:lnTo>
                <a:lnTo>
                  <a:pt x="1273284" y="519067"/>
                </a:lnTo>
                <a:lnTo>
                  <a:pt x="1246517" y="583688"/>
                </a:lnTo>
                <a:cubicBezTo>
                  <a:pt x="1236163" y="608682"/>
                  <a:pt x="1240701" y="618418"/>
                  <a:pt x="1262038" y="627257"/>
                </a:cubicBezTo>
                <a:lnTo>
                  <a:pt x="1279108" y="634327"/>
                </a:lnTo>
                <a:lnTo>
                  <a:pt x="1264335" y="669991"/>
                </a:lnTo>
                <a:lnTo>
                  <a:pt x="1237816" y="659006"/>
                </a:lnTo>
                <a:cubicBezTo>
                  <a:pt x="1194228" y="640951"/>
                  <a:pt x="1185039" y="615718"/>
                  <a:pt x="1204230" y="569386"/>
                </a:cubicBezTo>
                <a:lnTo>
                  <a:pt x="1232134" y="502022"/>
                </a:lnTo>
                <a:lnTo>
                  <a:pt x="1166904" y="475002"/>
                </a:lnTo>
                <a:lnTo>
                  <a:pt x="1140137" y="539623"/>
                </a:lnTo>
                <a:cubicBezTo>
                  <a:pt x="1129784" y="564617"/>
                  <a:pt x="1134321" y="574353"/>
                  <a:pt x="1155658" y="583192"/>
                </a:cubicBezTo>
                <a:lnTo>
                  <a:pt x="1172728" y="590262"/>
                </a:lnTo>
                <a:lnTo>
                  <a:pt x="1157955" y="625926"/>
                </a:lnTo>
                <a:lnTo>
                  <a:pt x="1131437" y="614941"/>
                </a:lnTo>
                <a:cubicBezTo>
                  <a:pt x="1087848" y="596886"/>
                  <a:pt x="1078659" y="571653"/>
                  <a:pt x="1097851" y="525321"/>
                </a:cubicBezTo>
                <a:lnTo>
                  <a:pt x="1125754" y="457957"/>
                </a:lnTo>
                <a:lnTo>
                  <a:pt x="1102284" y="448235"/>
                </a:lnTo>
                <a:lnTo>
                  <a:pt x="1115794" y="415619"/>
                </a:lnTo>
                <a:lnTo>
                  <a:pt x="1139264" y="425341"/>
                </a:lnTo>
                <a:close/>
                <a:moveTo>
                  <a:pt x="789881" y="235980"/>
                </a:moveTo>
                <a:lnTo>
                  <a:pt x="868522" y="268555"/>
                </a:lnTo>
                <a:cubicBezTo>
                  <a:pt x="920645" y="290145"/>
                  <a:pt x="937651" y="327545"/>
                  <a:pt x="922374" y="364427"/>
                </a:cubicBezTo>
                <a:lnTo>
                  <a:pt x="914041" y="384545"/>
                </a:lnTo>
                <a:cubicBezTo>
                  <a:pt x="898637" y="421732"/>
                  <a:pt x="863036" y="436983"/>
                  <a:pt x="814876" y="417034"/>
                </a:cubicBezTo>
                <a:lnTo>
                  <a:pt x="770373" y="398600"/>
                </a:lnTo>
                <a:lnTo>
                  <a:pt x="746888" y="455295"/>
                </a:lnTo>
                <a:lnTo>
                  <a:pt x="706043" y="438376"/>
                </a:lnTo>
                <a:close/>
                <a:moveTo>
                  <a:pt x="451236" y="0"/>
                </a:moveTo>
                <a:lnTo>
                  <a:pt x="651664" y="260151"/>
                </a:lnTo>
                <a:lnTo>
                  <a:pt x="595857" y="394879"/>
                </a:lnTo>
                <a:lnTo>
                  <a:pt x="505709" y="406461"/>
                </a:lnTo>
                <a:lnTo>
                  <a:pt x="561516" y="271734"/>
                </a:lnTo>
                <a:lnTo>
                  <a:pt x="416640" y="83519"/>
                </a:lnTo>
                <a:lnTo>
                  <a:pt x="180804" y="114034"/>
                </a:lnTo>
                <a:lnTo>
                  <a:pt x="55554" y="416410"/>
                </a:lnTo>
                <a:lnTo>
                  <a:pt x="0" y="344474"/>
                </a:lnTo>
                <a:lnTo>
                  <a:pt x="125251" y="420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3E92A34-27CC-0B7C-9FCD-1339695B7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97430 w 12192000"/>
              <a:gd name="connsiteY0" fmla="*/ 1144530 h 6858000"/>
              <a:gd name="connsiteX1" fmla="*/ 1730422 w 12192000"/>
              <a:gd name="connsiteY1" fmla="*/ 1167954 h 6858000"/>
              <a:gd name="connsiteX2" fmla="*/ 1730422 w 12192000"/>
              <a:gd name="connsiteY2" fmla="*/ 1170594 h 6858000"/>
              <a:gd name="connsiteX3" fmla="*/ 1697429 w 12192000"/>
              <a:gd name="connsiteY3" fmla="*/ 1194678 h 6858000"/>
              <a:gd name="connsiteX4" fmla="*/ 1665096 w 12192000"/>
              <a:gd name="connsiteY4" fmla="*/ 1170924 h 6858000"/>
              <a:gd name="connsiteX5" fmla="*/ 1665097 w 12192000"/>
              <a:gd name="connsiteY5" fmla="*/ 1167954 h 6858000"/>
              <a:gd name="connsiteX6" fmla="*/ 1697430 w 12192000"/>
              <a:gd name="connsiteY6" fmla="*/ 1144530 h 6858000"/>
              <a:gd name="connsiteX7" fmla="*/ 2358608 w 12192000"/>
              <a:gd name="connsiteY7" fmla="*/ 1081512 h 6858000"/>
              <a:gd name="connsiteX8" fmla="*/ 2391600 w 12192000"/>
              <a:gd name="connsiteY8" fmla="*/ 1111866 h 6858000"/>
              <a:gd name="connsiteX9" fmla="*/ 2391601 w 12192000"/>
              <a:gd name="connsiteY9" fmla="*/ 1156736 h 6858000"/>
              <a:gd name="connsiteX10" fmla="*/ 2358607 w 12192000"/>
              <a:gd name="connsiteY10" fmla="*/ 1187090 h 6858000"/>
              <a:gd name="connsiteX11" fmla="*/ 2325615 w 12192000"/>
              <a:gd name="connsiteY11" fmla="*/ 1156737 h 6858000"/>
              <a:gd name="connsiteX12" fmla="*/ 2325614 w 12192000"/>
              <a:gd name="connsiteY12" fmla="*/ 1111866 h 6858000"/>
              <a:gd name="connsiteX13" fmla="*/ 2358608 w 12192000"/>
              <a:gd name="connsiteY13" fmla="*/ 1081512 h 6858000"/>
              <a:gd name="connsiteX14" fmla="*/ 1228600 w 12192000"/>
              <a:gd name="connsiteY14" fmla="*/ 1057427 h 6858000"/>
              <a:gd name="connsiteX15" fmla="*/ 943871 w 12192000"/>
              <a:gd name="connsiteY15" fmla="*/ 1221402 h 6858000"/>
              <a:gd name="connsiteX16" fmla="*/ 815858 w 12192000"/>
              <a:gd name="connsiteY16" fmla="*/ 1147828 h 6858000"/>
              <a:gd name="connsiteX17" fmla="*/ 815858 w 12192000"/>
              <a:gd name="connsiteY17" fmla="*/ 1238559 h 6858000"/>
              <a:gd name="connsiteX18" fmla="*/ 943871 w 12192000"/>
              <a:gd name="connsiteY18" fmla="*/ 1311803 h 6858000"/>
              <a:gd name="connsiteX19" fmla="*/ 1228600 w 12192000"/>
              <a:gd name="connsiteY19" fmla="*/ 1148158 h 6858000"/>
              <a:gd name="connsiteX20" fmla="*/ 1905285 w 12192000"/>
              <a:gd name="connsiteY20" fmla="*/ 1042911 h 6858000"/>
              <a:gd name="connsiteX21" fmla="*/ 1895057 w 12192000"/>
              <a:gd name="connsiteY21" fmla="*/ 1042911 h 6858000"/>
              <a:gd name="connsiteX22" fmla="*/ 1826761 w 12192000"/>
              <a:gd name="connsiteY22" fmla="*/ 1059737 h 6858000"/>
              <a:gd name="connsiteX23" fmla="*/ 1807296 w 12192000"/>
              <a:gd name="connsiteY23" fmla="*/ 1120774 h 6858000"/>
              <a:gd name="connsiteX24" fmla="*/ 1807296 w 12192000"/>
              <a:gd name="connsiteY24" fmla="*/ 1223382 h 6858000"/>
              <a:gd name="connsiteX25" fmla="*/ 1851506 w 12192000"/>
              <a:gd name="connsiteY25" fmla="*/ 1223382 h 6858000"/>
              <a:gd name="connsiteX26" fmla="*/ 1851506 w 12192000"/>
              <a:gd name="connsiteY26" fmla="*/ 1119454 h 6858000"/>
              <a:gd name="connsiteX27" fmla="*/ 1859754 w 12192000"/>
              <a:gd name="connsiteY27" fmla="*/ 1089430 h 6858000"/>
              <a:gd name="connsiteX28" fmla="*/ 1891429 w 12192000"/>
              <a:gd name="connsiteY28" fmla="*/ 1081842 h 6858000"/>
              <a:gd name="connsiteX29" fmla="*/ 1905285 w 12192000"/>
              <a:gd name="connsiteY29" fmla="*/ 1081842 h 6858000"/>
              <a:gd name="connsiteX30" fmla="*/ 2545347 w 12192000"/>
              <a:gd name="connsiteY30" fmla="*/ 1042581 h 6858000"/>
              <a:gd name="connsiteX31" fmla="*/ 2468143 w 12192000"/>
              <a:gd name="connsiteY31" fmla="*/ 1106258 h 6858000"/>
              <a:gd name="connsiteX32" fmla="*/ 2468142 w 12192000"/>
              <a:gd name="connsiteY32" fmla="*/ 1223052 h 6858000"/>
              <a:gd name="connsiteX33" fmla="*/ 2512354 w 12192000"/>
              <a:gd name="connsiteY33" fmla="*/ 1223051 h 6858000"/>
              <a:gd name="connsiteX34" fmla="*/ 2512354 w 12192000"/>
              <a:gd name="connsiteY34" fmla="*/ 1111206 h 6858000"/>
              <a:gd name="connsiteX35" fmla="*/ 2545347 w 12192000"/>
              <a:gd name="connsiteY35" fmla="*/ 1081513 h 6858000"/>
              <a:gd name="connsiteX36" fmla="*/ 2578340 w 12192000"/>
              <a:gd name="connsiteY36" fmla="*/ 1111206 h 6858000"/>
              <a:gd name="connsiteX37" fmla="*/ 2578340 w 12192000"/>
              <a:gd name="connsiteY37" fmla="*/ 1223052 h 6858000"/>
              <a:gd name="connsiteX38" fmla="*/ 2622550 w 12192000"/>
              <a:gd name="connsiteY38" fmla="*/ 1223051 h 6858000"/>
              <a:gd name="connsiteX39" fmla="*/ 2622550 w 12192000"/>
              <a:gd name="connsiteY39" fmla="*/ 1106258 h 6858000"/>
              <a:gd name="connsiteX40" fmla="*/ 2545347 w 12192000"/>
              <a:gd name="connsiteY40" fmla="*/ 1042581 h 6858000"/>
              <a:gd name="connsiteX41" fmla="*/ 1698749 w 12192000"/>
              <a:gd name="connsiteY41" fmla="*/ 1042581 h 6858000"/>
              <a:gd name="connsiteX42" fmla="*/ 1626824 w 12192000"/>
              <a:gd name="connsiteY42" fmla="*/ 1101309 h 6858000"/>
              <a:gd name="connsiteX43" fmla="*/ 1668726 w 12192000"/>
              <a:gd name="connsiteY43" fmla="*/ 1101308 h 6858000"/>
              <a:gd name="connsiteX44" fmla="*/ 1699408 w 12192000"/>
              <a:gd name="connsiteY44" fmla="*/ 1079533 h 6858000"/>
              <a:gd name="connsiteX45" fmla="*/ 1730422 w 12192000"/>
              <a:gd name="connsiteY45" fmla="*/ 1107907 h 6858000"/>
              <a:gd name="connsiteX46" fmla="*/ 1730422 w 12192000"/>
              <a:gd name="connsiteY46" fmla="*/ 1122424 h 6858000"/>
              <a:gd name="connsiteX47" fmla="*/ 1688521 w 12192000"/>
              <a:gd name="connsiteY47" fmla="*/ 1116485 h 6858000"/>
              <a:gd name="connsiteX48" fmla="*/ 1620886 w 12192000"/>
              <a:gd name="connsiteY48" fmla="*/ 1167954 h 6858000"/>
              <a:gd name="connsiteX49" fmla="*/ 1620886 w 12192000"/>
              <a:gd name="connsiteY49" fmla="*/ 1169934 h 6858000"/>
              <a:gd name="connsiteX50" fmla="*/ 1693140 w 12192000"/>
              <a:gd name="connsiteY50" fmla="*/ 1225693 h 6858000"/>
              <a:gd name="connsiteX51" fmla="*/ 1699738 w 12192000"/>
              <a:gd name="connsiteY51" fmla="*/ 1225693 h 6858000"/>
              <a:gd name="connsiteX52" fmla="*/ 1774633 w 12192000"/>
              <a:gd name="connsiteY52" fmla="*/ 1165645 h 6858000"/>
              <a:gd name="connsiteX53" fmla="*/ 1774633 w 12192000"/>
              <a:gd name="connsiteY53" fmla="*/ 1104938 h 6858000"/>
              <a:gd name="connsiteX54" fmla="*/ 1705017 w 12192000"/>
              <a:gd name="connsiteY54" fmla="*/ 1042581 h 6858000"/>
              <a:gd name="connsiteX55" fmla="*/ 2358608 w 12192000"/>
              <a:gd name="connsiteY55" fmla="*/ 1042581 h 6858000"/>
              <a:gd name="connsiteX56" fmla="*/ 2300869 w 12192000"/>
              <a:gd name="connsiteY56" fmla="*/ 1060397 h 6858000"/>
              <a:gd name="connsiteX57" fmla="*/ 2280744 w 12192000"/>
              <a:gd name="connsiteY57" fmla="*/ 1106258 h 6858000"/>
              <a:gd name="connsiteX58" fmla="*/ 2280744 w 12192000"/>
              <a:gd name="connsiteY58" fmla="*/ 1162675 h 6858000"/>
              <a:gd name="connsiteX59" fmla="*/ 2358278 w 12192000"/>
              <a:gd name="connsiteY59" fmla="*/ 1225692 h 6858000"/>
              <a:gd name="connsiteX60" fmla="*/ 2416015 w 12192000"/>
              <a:gd name="connsiteY60" fmla="*/ 1207876 h 6858000"/>
              <a:gd name="connsiteX61" fmla="*/ 2436141 w 12192000"/>
              <a:gd name="connsiteY61" fmla="*/ 1162675 h 6858000"/>
              <a:gd name="connsiteX62" fmla="*/ 2436141 w 12192000"/>
              <a:gd name="connsiteY62" fmla="*/ 1106258 h 6858000"/>
              <a:gd name="connsiteX63" fmla="*/ 2416345 w 12192000"/>
              <a:gd name="connsiteY63" fmla="*/ 1060397 h 6858000"/>
              <a:gd name="connsiteX64" fmla="*/ 2358608 w 12192000"/>
              <a:gd name="connsiteY64" fmla="*/ 1042581 h 6858000"/>
              <a:gd name="connsiteX65" fmla="*/ 2180445 w 12192000"/>
              <a:gd name="connsiteY65" fmla="*/ 1042581 h 6858000"/>
              <a:gd name="connsiteX66" fmla="*/ 2107202 w 12192000"/>
              <a:gd name="connsiteY66" fmla="*/ 1097019 h 6858000"/>
              <a:gd name="connsiteX67" fmla="*/ 2107201 w 12192000"/>
              <a:gd name="connsiteY67" fmla="*/ 1099659 h 6858000"/>
              <a:gd name="connsiteX68" fmla="*/ 2119738 w 12192000"/>
              <a:gd name="connsiteY68" fmla="*/ 1133312 h 6858000"/>
              <a:gd name="connsiteX69" fmla="*/ 2134255 w 12192000"/>
              <a:gd name="connsiteY69" fmla="*/ 1142220 h 6858000"/>
              <a:gd name="connsiteX70" fmla="*/ 2167908 w 12192000"/>
              <a:gd name="connsiteY70" fmla="*/ 1151458 h 6858000"/>
              <a:gd name="connsiteX71" fmla="*/ 2211130 w 12192000"/>
              <a:gd name="connsiteY71" fmla="*/ 1173233 h 6858000"/>
              <a:gd name="connsiteX72" fmla="*/ 2179787 w 12192000"/>
              <a:gd name="connsiteY72" fmla="*/ 1193358 h 6858000"/>
              <a:gd name="connsiteX73" fmla="*/ 2148772 w 12192000"/>
              <a:gd name="connsiteY73" fmla="*/ 1172244 h 6858000"/>
              <a:gd name="connsiteX74" fmla="*/ 2148772 w 12192000"/>
              <a:gd name="connsiteY74" fmla="*/ 1168615 h 6858000"/>
              <a:gd name="connsiteX75" fmla="*/ 2105552 w 12192000"/>
              <a:gd name="connsiteY75" fmla="*/ 1168614 h 6858000"/>
              <a:gd name="connsiteX76" fmla="*/ 2105552 w 12192000"/>
              <a:gd name="connsiteY76" fmla="*/ 1177193 h 6858000"/>
              <a:gd name="connsiteX77" fmla="*/ 2180776 w 12192000"/>
              <a:gd name="connsiteY77" fmla="*/ 1225692 h 6858000"/>
              <a:gd name="connsiteX78" fmla="*/ 2255670 w 12192000"/>
              <a:gd name="connsiteY78" fmla="*/ 1170264 h 6858000"/>
              <a:gd name="connsiteX79" fmla="*/ 2255670 w 12192000"/>
              <a:gd name="connsiteY79" fmla="*/ 1166964 h 6858000"/>
              <a:gd name="connsiteX80" fmla="*/ 2243133 w 12192000"/>
              <a:gd name="connsiteY80" fmla="*/ 1135291 h 6858000"/>
              <a:gd name="connsiteX81" fmla="*/ 2228945 w 12192000"/>
              <a:gd name="connsiteY81" fmla="*/ 1127373 h 6858000"/>
              <a:gd name="connsiteX82" fmla="*/ 2196282 w 12192000"/>
              <a:gd name="connsiteY82" fmla="*/ 1118795 h 6858000"/>
              <a:gd name="connsiteX83" fmla="*/ 2186715 w 12192000"/>
              <a:gd name="connsiteY83" fmla="*/ 1117145 h 6858000"/>
              <a:gd name="connsiteX84" fmla="*/ 2169228 w 12192000"/>
              <a:gd name="connsiteY84" fmla="*/ 1113516 h 6858000"/>
              <a:gd name="connsiteX85" fmla="*/ 2156691 w 12192000"/>
              <a:gd name="connsiteY85" fmla="*/ 1107247 h 6858000"/>
              <a:gd name="connsiteX86" fmla="*/ 2151743 w 12192000"/>
              <a:gd name="connsiteY86" fmla="*/ 1095700 h 6858000"/>
              <a:gd name="connsiteX87" fmla="*/ 2181436 w 12192000"/>
              <a:gd name="connsiteY87" fmla="*/ 1075904 h 6858000"/>
              <a:gd name="connsiteX88" fmla="*/ 2210799 w 12192000"/>
              <a:gd name="connsiteY88" fmla="*/ 1096029 h 6858000"/>
              <a:gd name="connsiteX89" fmla="*/ 2210800 w 12192000"/>
              <a:gd name="connsiteY89" fmla="*/ 1099988 h 6858000"/>
              <a:gd name="connsiteX90" fmla="*/ 2254021 w 12192000"/>
              <a:gd name="connsiteY90" fmla="*/ 1099989 h 6858000"/>
              <a:gd name="connsiteX91" fmla="*/ 2254020 w 12192000"/>
              <a:gd name="connsiteY91" fmla="*/ 1093390 h 6858000"/>
              <a:gd name="connsiteX92" fmla="*/ 2180445 w 12192000"/>
              <a:gd name="connsiteY92" fmla="*/ 1042581 h 6858000"/>
              <a:gd name="connsiteX93" fmla="*/ 1425898 w 12192000"/>
              <a:gd name="connsiteY93" fmla="*/ 1001340 h 6858000"/>
              <a:gd name="connsiteX94" fmla="*/ 1340117 w 12192000"/>
              <a:gd name="connsiteY94" fmla="*/ 1079863 h 6858000"/>
              <a:gd name="connsiteX95" fmla="*/ 1340117 w 12192000"/>
              <a:gd name="connsiteY95" fmla="*/ 1147828 h 6858000"/>
              <a:gd name="connsiteX96" fmla="*/ 1425568 w 12192000"/>
              <a:gd name="connsiteY96" fmla="*/ 1226351 h 6858000"/>
              <a:gd name="connsiteX97" fmla="*/ 1510360 w 12192000"/>
              <a:gd name="connsiteY97" fmla="*/ 1147829 h 6858000"/>
              <a:gd name="connsiteX98" fmla="*/ 1510360 w 12192000"/>
              <a:gd name="connsiteY98" fmla="*/ 1136941 h 6858000"/>
              <a:gd name="connsiteX99" fmla="*/ 1466810 w 12192000"/>
              <a:gd name="connsiteY99" fmla="*/ 1136941 h 6858000"/>
              <a:gd name="connsiteX100" fmla="*/ 1466810 w 12192000"/>
              <a:gd name="connsiteY100" fmla="*/ 1148488 h 6858000"/>
              <a:gd name="connsiteX101" fmla="*/ 1425899 w 12192000"/>
              <a:gd name="connsiteY101" fmla="*/ 1186760 h 6858000"/>
              <a:gd name="connsiteX102" fmla="*/ 1384658 w 12192000"/>
              <a:gd name="connsiteY102" fmla="*/ 1145519 h 6858000"/>
              <a:gd name="connsiteX103" fmla="*/ 1384657 w 12192000"/>
              <a:gd name="connsiteY103" fmla="*/ 1083823 h 6858000"/>
              <a:gd name="connsiteX104" fmla="*/ 1425898 w 12192000"/>
              <a:gd name="connsiteY104" fmla="*/ 1041261 h 6858000"/>
              <a:gd name="connsiteX105" fmla="*/ 1466809 w 12192000"/>
              <a:gd name="connsiteY105" fmla="*/ 1080853 h 6858000"/>
              <a:gd name="connsiteX106" fmla="*/ 1466809 w 12192000"/>
              <a:gd name="connsiteY106" fmla="*/ 1091080 h 6858000"/>
              <a:gd name="connsiteX107" fmla="*/ 1510360 w 12192000"/>
              <a:gd name="connsiteY107" fmla="*/ 1091081 h 6858000"/>
              <a:gd name="connsiteX108" fmla="*/ 1510360 w 12192000"/>
              <a:gd name="connsiteY108" fmla="*/ 1080193 h 6858000"/>
              <a:gd name="connsiteX109" fmla="*/ 1425898 w 12192000"/>
              <a:gd name="connsiteY109" fmla="*/ 1001340 h 6858000"/>
              <a:gd name="connsiteX110" fmla="*/ 1930029 w 12192000"/>
              <a:gd name="connsiteY110" fmla="*/ 998371 h 6858000"/>
              <a:gd name="connsiteX111" fmla="*/ 1930029 w 12192000"/>
              <a:gd name="connsiteY111" fmla="*/ 1223382 h 6858000"/>
              <a:gd name="connsiteX112" fmla="*/ 1974239 w 12192000"/>
              <a:gd name="connsiteY112" fmla="*/ 1223382 h 6858000"/>
              <a:gd name="connsiteX113" fmla="*/ 1974239 w 12192000"/>
              <a:gd name="connsiteY113" fmla="*/ 1148489 h 6858000"/>
              <a:gd name="connsiteX114" fmla="*/ 2002613 w 12192000"/>
              <a:gd name="connsiteY114" fmla="*/ 1148488 h 6858000"/>
              <a:gd name="connsiteX115" fmla="*/ 2042864 w 12192000"/>
              <a:gd name="connsiteY115" fmla="*/ 1223383 h 6858000"/>
              <a:gd name="connsiteX116" fmla="*/ 2094004 w 12192000"/>
              <a:gd name="connsiteY116" fmla="*/ 1223382 h 6858000"/>
              <a:gd name="connsiteX117" fmla="*/ 2041545 w 12192000"/>
              <a:gd name="connsiteY117" fmla="*/ 1131661 h 6858000"/>
              <a:gd name="connsiteX118" fmla="*/ 2091364 w 12192000"/>
              <a:gd name="connsiteY118" fmla="*/ 1045551 h 6858000"/>
              <a:gd name="connsiteX119" fmla="*/ 2041545 w 12192000"/>
              <a:gd name="connsiteY119" fmla="*/ 1045550 h 6858000"/>
              <a:gd name="connsiteX120" fmla="*/ 2003933 w 12192000"/>
              <a:gd name="connsiteY120" fmla="*/ 1111206 h 6858000"/>
              <a:gd name="connsiteX121" fmla="*/ 1974240 w 12192000"/>
              <a:gd name="connsiteY121" fmla="*/ 1111207 h 6858000"/>
              <a:gd name="connsiteX122" fmla="*/ 1974240 w 12192000"/>
              <a:gd name="connsiteY122" fmla="*/ 998371 h 6858000"/>
              <a:gd name="connsiteX123" fmla="*/ 1589212 w 12192000"/>
              <a:gd name="connsiteY123" fmla="*/ 998370 h 6858000"/>
              <a:gd name="connsiteX124" fmla="*/ 1545002 w 12192000"/>
              <a:gd name="connsiteY124" fmla="*/ 998371 h 6858000"/>
              <a:gd name="connsiteX125" fmla="*/ 1545001 w 12192000"/>
              <a:gd name="connsiteY125" fmla="*/ 1223382 h 6858000"/>
              <a:gd name="connsiteX126" fmla="*/ 1589212 w 12192000"/>
              <a:gd name="connsiteY126" fmla="*/ 1223382 h 6858000"/>
              <a:gd name="connsiteX127" fmla="*/ 944819 w 12192000"/>
              <a:gd name="connsiteY127" fmla="*/ 853440 h 6858000"/>
              <a:gd name="connsiteX128" fmla="*/ 893776 w 12192000"/>
              <a:gd name="connsiteY128" fmla="*/ 863442 h 6858000"/>
              <a:gd name="connsiteX129" fmla="*/ 822889 w 12192000"/>
              <a:gd name="connsiteY129" fmla="*/ 1034583 h 6858000"/>
              <a:gd name="connsiteX130" fmla="*/ 994029 w 12192000"/>
              <a:gd name="connsiteY130" fmla="*/ 1105470 h 6858000"/>
              <a:gd name="connsiteX131" fmla="*/ 1064917 w 12192000"/>
              <a:gd name="connsiteY131" fmla="*/ 934329 h 6858000"/>
              <a:gd name="connsiteX132" fmla="*/ 944819 w 12192000"/>
              <a:gd name="connsiteY132" fmla="*/ 853440 h 6858000"/>
              <a:gd name="connsiteX133" fmla="*/ 1620226 w 12192000"/>
              <a:gd name="connsiteY133" fmla="*/ 822847 h 6858000"/>
              <a:gd name="connsiteX134" fmla="*/ 1653218 w 12192000"/>
              <a:gd name="connsiteY134" fmla="*/ 853201 h 6858000"/>
              <a:gd name="connsiteX135" fmla="*/ 1653219 w 12192000"/>
              <a:gd name="connsiteY135" fmla="*/ 898072 h 6858000"/>
              <a:gd name="connsiteX136" fmla="*/ 1620225 w 12192000"/>
              <a:gd name="connsiteY136" fmla="*/ 928425 h 6858000"/>
              <a:gd name="connsiteX137" fmla="*/ 1587233 w 12192000"/>
              <a:gd name="connsiteY137" fmla="*/ 898072 h 6858000"/>
              <a:gd name="connsiteX138" fmla="*/ 1587232 w 12192000"/>
              <a:gd name="connsiteY138" fmla="*/ 853201 h 6858000"/>
              <a:gd name="connsiteX139" fmla="*/ 1620226 w 12192000"/>
              <a:gd name="connsiteY139" fmla="*/ 822847 h 6858000"/>
              <a:gd name="connsiteX140" fmla="*/ 2052763 w 12192000"/>
              <a:gd name="connsiteY140" fmla="*/ 820209 h 6858000"/>
              <a:gd name="connsiteX141" fmla="*/ 2087736 w 12192000"/>
              <a:gd name="connsiteY141" fmla="*/ 849902 h 6858000"/>
              <a:gd name="connsiteX142" fmla="*/ 2087736 w 12192000"/>
              <a:gd name="connsiteY142" fmla="*/ 859140 h 6858000"/>
              <a:gd name="connsiteX143" fmla="*/ 2017460 w 12192000"/>
              <a:gd name="connsiteY143" fmla="*/ 859140 h 6858000"/>
              <a:gd name="connsiteX144" fmla="*/ 2017460 w 12192000"/>
              <a:gd name="connsiteY144" fmla="*/ 850232 h 6858000"/>
              <a:gd name="connsiteX145" fmla="*/ 2052763 w 12192000"/>
              <a:gd name="connsiteY145" fmla="*/ 820209 h 6858000"/>
              <a:gd name="connsiteX146" fmla="*/ 1391255 w 12192000"/>
              <a:gd name="connsiteY146" fmla="*/ 784576 h 6858000"/>
              <a:gd name="connsiteX147" fmla="*/ 1431837 w 12192000"/>
              <a:gd name="connsiteY147" fmla="*/ 784576 h 6858000"/>
              <a:gd name="connsiteX148" fmla="*/ 1474068 w 12192000"/>
              <a:gd name="connsiteY148" fmla="*/ 818228 h 6858000"/>
              <a:gd name="connsiteX149" fmla="*/ 1474067 w 12192000"/>
              <a:gd name="connsiteY149" fmla="*/ 830105 h 6858000"/>
              <a:gd name="connsiteX150" fmla="*/ 1431836 w 12192000"/>
              <a:gd name="connsiteY150" fmla="*/ 863759 h 6858000"/>
              <a:gd name="connsiteX151" fmla="*/ 1391255 w 12192000"/>
              <a:gd name="connsiteY151" fmla="*/ 863759 h 6858000"/>
              <a:gd name="connsiteX152" fmla="*/ 1619896 w 12192000"/>
              <a:gd name="connsiteY152" fmla="*/ 784246 h 6858000"/>
              <a:gd name="connsiteX153" fmla="*/ 1562159 w 12192000"/>
              <a:gd name="connsiteY153" fmla="*/ 802062 h 6858000"/>
              <a:gd name="connsiteX154" fmla="*/ 1542032 w 12192000"/>
              <a:gd name="connsiteY154" fmla="*/ 847922 h 6858000"/>
              <a:gd name="connsiteX155" fmla="*/ 1542033 w 12192000"/>
              <a:gd name="connsiteY155" fmla="*/ 904341 h 6858000"/>
              <a:gd name="connsiteX156" fmla="*/ 1619566 w 12192000"/>
              <a:gd name="connsiteY156" fmla="*/ 967357 h 6858000"/>
              <a:gd name="connsiteX157" fmla="*/ 1677303 w 12192000"/>
              <a:gd name="connsiteY157" fmla="*/ 949541 h 6858000"/>
              <a:gd name="connsiteX158" fmla="*/ 1697759 w 12192000"/>
              <a:gd name="connsiteY158" fmla="*/ 904341 h 6858000"/>
              <a:gd name="connsiteX159" fmla="*/ 1697759 w 12192000"/>
              <a:gd name="connsiteY159" fmla="*/ 847922 h 6858000"/>
              <a:gd name="connsiteX160" fmla="*/ 1677633 w 12192000"/>
              <a:gd name="connsiteY160" fmla="*/ 802062 h 6858000"/>
              <a:gd name="connsiteX161" fmla="*/ 1619896 w 12192000"/>
              <a:gd name="connsiteY161" fmla="*/ 784246 h 6858000"/>
              <a:gd name="connsiteX162" fmla="*/ 2052764 w 12192000"/>
              <a:gd name="connsiteY162" fmla="*/ 784246 h 6858000"/>
              <a:gd name="connsiteX163" fmla="*/ 1974570 w 12192000"/>
              <a:gd name="connsiteY163" fmla="*/ 847262 h 6858000"/>
              <a:gd name="connsiteX164" fmla="*/ 1974570 w 12192000"/>
              <a:gd name="connsiteY164" fmla="*/ 905000 h 6858000"/>
              <a:gd name="connsiteX165" fmla="*/ 2052763 w 12192000"/>
              <a:gd name="connsiteY165" fmla="*/ 967357 h 6858000"/>
              <a:gd name="connsiteX166" fmla="*/ 2130627 w 12192000"/>
              <a:gd name="connsiteY166" fmla="*/ 914239 h 6858000"/>
              <a:gd name="connsiteX167" fmla="*/ 2130627 w 12192000"/>
              <a:gd name="connsiteY167" fmla="*/ 908300 h 6858000"/>
              <a:gd name="connsiteX168" fmla="*/ 2087736 w 12192000"/>
              <a:gd name="connsiteY168" fmla="*/ 908300 h 6858000"/>
              <a:gd name="connsiteX169" fmla="*/ 2087736 w 12192000"/>
              <a:gd name="connsiteY169" fmla="*/ 909619 h 6858000"/>
              <a:gd name="connsiteX170" fmla="*/ 2053093 w 12192000"/>
              <a:gd name="connsiteY170" fmla="*/ 931395 h 6858000"/>
              <a:gd name="connsiteX171" fmla="*/ 2017461 w 12192000"/>
              <a:gd name="connsiteY171" fmla="*/ 901701 h 6858000"/>
              <a:gd name="connsiteX172" fmla="*/ 2017461 w 12192000"/>
              <a:gd name="connsiteY172" fmla="*/ 887514 h 6858000"/>
              <a:gd name="connsiteX173" fmla="*/ 2130626 w 12192000"/>
              <a:gd name="connsiteY173" fmla="*/ 887514 h 6858000"/>
              <a:gd name="connsiteX174" fmla="*/ 2130627 w 12192000"/>
              <a:gd name="connsiteY174" fmla="*/ 847262 h 6858000"/>
              <a:gd name="connsiteX175" fmla="*/ 2052764 w 12192000"/>
              <a:gd name="connsiteY175" fmla="*/ 784246 h 6858000"/>
              <a:gd name="connsiteX176" fmla="*/ 2260619 w 12192000"/>
              <a:gd name="connsiteY176" fmla="*/ 784246 h 6858000"/>
              <a:gd name="connsiteX177" fmla="*/ 2250391 w 12192000"/>
              <a:gd name="connsiteY177" fmla="*/ 784246 h 6858000"/>
              <a:gd name="connsiteX178" fmla="*/ 2181766 w 12192000"/>
              <a:gd name="connsiteY178" fmla="*/ 801072 h 6858000"/>
              <a:gd name="connsiteX179" fmla="*/ 2162300 w 12192000"/>
              <a:gd name="connsiteY179" fmla="*/ 862110 h 6858000"/>
              <a:gd name="connsiteX180" fmla="*/ 2162300 w 12192000"/>
              <a:gd name="connsiteY180" fmla="*/ 964718 h 6858000"/>
              <a:gd name="connsiteX181" fmla="*/ 2206840 w 12192000"/>
              <a:gd name="connsiteY181" fmla="*/ 964717 h 6858000"/>
              <a:gd name="connsiteX182" fmla="*/ 2206841 w 12192000"/>
              <a:gd name="connsiteY182" fmla="*/ 860790 h 6858000"/>
              <a:gd name="connsiteX183" fmla="*/ 2215089 w 12192000"/>
              <a:gd name="connsiteY183" fmla="*/ 830766 h 6858000"/>
              <a:gd name="connsiteX184" fmla="*/ 2246762 w 12192000"/>
              <a:gd name="connsiteY184" fmla="*/ 823177 h 6858000"/>
              <a:gd name="connsiteX185" fmla="*/ 2260619 w 12192000"/>
              <a:gd name="connsiteY185" fmla="*/ 823177 h 6858000"/>
              <a:gd name="connsiteX186" fmla="*/ 1786839 w 12192000"/>
              <a:gd name="connsiteY186" fmla="*/ 750263 h 6858000"/>
              <a:gd name="connsiteX187" fmla="*/ 1742299 w 12192000"/>
              <a:gd name="connsiteY187" fmla="*/ 750263 h 6858000"/>
              <a:gd name="connsiteX188" fmla="*/ 1742299 w 12192000"/>
              <a:gd name="connsiteY188" fmla="*/ 786885 h 6858000"/>
              <a:gd name="connsiteX189" fmla="*/ 1716895 w 12192000"/>
              <a:gd name="connsiteY189" fmla="*/ 786884 h 6858000"/>
              <a:gd name="connsiteX190" fmla="*/ 1716895 w 12192000"/>
              <a:gd name="connsiteY190" fmla="*/ 822188 h 6858000"/>
              <a:gd name="connsiteX191" fmla="*/ 1742299 w 12192000"/>
              <a:gd name="connsiteY191" fmla="*/ 822188 h 6858000"/>
              <a:gd name="connsiteX192" fmla="*/ 1742300 w 12192000"/>
              <a:gd name="connsiteY192" fmla="*/ 895102 h 6858000"/>
              <a:gd name="connsiteX193" fmla="*/ 1807626 w 12192000"/>
              <a:gd name="connsiteY193" fmla="*/ 965047 h 6858000"/>
              <a:gd name="connsiteX194" fmla="*/ 1836329 w 12192000"/>
              <a:gd name="connsiteY194" fmla="*/ 965048 h 6858000"/>
              <a:gd name="connsiteX195" fmla="*/ 1836329 w 12192000"/>
              <a:gd name="connsiteY195" fmla="*/ 926445 h 6858000"/>
              <a:gd name="connsiteX196" fmla="*/ 1817853 w 12192000"/>
              <a:gd name="connsiteY196" fmla="*/ 926446 h 6858000"/>
              <a:gd name="connsiteX197" fmla="*/ 1786840 w 12192000"/>
              <a:gd name="connsiteY197" fmla="*/ 892133 h 6858000"/>
              <a:gd name="connsiteX198" fmla="*/ 1786840 w 12192000"/>
              <a:gd name="connsiteY198" fmla="*/ 822188 h 6858000"/>
              <a:gd name="connsiteX199" fmla="*/ 1857444 w 12192000"/>
              <a:gd name="connsiteY199" fmla="*/ 822188 h 6858000"/>
              <a:gd name="connsiteX200" fmla="*/ 1857444 w 12192000"/>
              <a:gd name="connsiteY200" fmla="*/ 895103 h 6858000"/>
              <a:gd name="connsiteX201" fmla="*/ 1922770 w 12192000"/>
              <a:gd name="connsiteY201" fmla="*/ 965047 h 6858000"/>
              <a:gd name="connsiteX202" fmla="*/ 1951474 w 12192000"/>
              <a:gd name="connsiteY202" fmla="*/ 965048 h 6858000"/>
              <a:gd name="connsiteX203" fmla="*/ 1951474 w 12192000"/>
              <a:gd name="connsiteY203" fmla="*/ 926445 h 6858000"/>
              <a:gd name="connsiteX204" fmla="*/ 1932998 w 12192000"/>
              <a:gd name="connsiteY204" fmla="*/ 926446 h 6858000"/>
              <a:gd name="connsiteX205" fmla="*/ 1901985 w 12192000"/>
              <a:gd name="connsiteY205" fmla="*/ 892133 h 6858000"/>
              <a:gd name="connsiteX206" fmla="*/ 1901985 w 12192000"/>
              <a:gd name="connsiteY206" fmla="*/ 822188 h 6858000"/>
              <a:gd name="connsiteX207" fmla="*/ 1950485 w 12192000"/>
              <a:gd name="connsiteY207" fmla="*/ 822187 h 6858000"/>
              <a:gd name="connsiteX208" fmla="*/ 1950485 w 12192000"/>
              <a:gd name="connsiteY208" fmla="*/ 786885 h 6858000"/>
              <a:gd name="connsiteX209" fmla="*/ 1901985 w 12192000"/>
              <a:gd name="connsiteY209" fmla="*/ 786885 h 6858000"/>
              <a:gd name="connsiteX210" fmla="*/ 1901985 w 12192000"/>
              <a:gd name="connsiteY210" fmla="*/ 750263 h 6858000"/>
              <a:gd name="connsiteX211" fmla="*/ 1857444 w 12192000"/>
              <a:gd name="connsiteY211" fmla="*/ 750263 h 6858000"/>
              <a:gd name="connsiteX212" fmla="*/ 1857444 w 12192000"/>
              <a:gd name="connsiteY212" fmla="*/ 786885 h 6858000"/>
              <a:gd name="connsiteX213" fmla="*/ 1786840 w 12192000"/>
              <a:gd name="connsiteY213" fmla="*/ 786885 h 6858000"/>
              <a:gd name="connsiteX214" fmla="*/ 1347045 w 12192000"/>
              <a:gd name="connsiteY214" fmla="*/ 745644 h 6858000"/>
              <a:gd name="connsiteX215" fmla="*/ 1347044 w 12192000"/>
              <a:gd name="connsiteY215" fmla="*/ 964717 h 6858000"/>
              <a:gd name="connsiteX216" fmla="*/ 1391255 w 12192000"/>
              <a:gd name="connsiteY216" fmla="*/ 964717 h 6858000"/>
              <a:gd name="connsiteX217" fmla="*/ 1391255 w 12192000"/>
              <a:gd name="connsiteY217" fmla="*/ 903350 h 6858000"/>
              <a:gd name="connsiteX218" fmla="*/ 1439425 w 12192000"/>
              <a:gd name="connsiteY218" fmla="*/ 903350 h 6858000"/>
              <a:gd name="connsiteX219" fmla="*/ 1518608 w 12192000"/>
              <a:gd name="connsiteY219" fmla="*/ 835385 h 6858000"/>
              <a:gd name="connsiteX220" fmla="*/ 1518608 w 12192000"/>
              <a:gd name="connsiteY220" fmla="*/ 813609 h 6858000"/>
              <a:gd name="connsiteX221" fmla="*/ 1432166 w 12192000"/>
              <a:gd name="connsiteY221" fmla="*/ 745644 h 6858000"/>
              <a:gd name="connsiteX222" fmla="*/ 943872 w 12192000"/>
              <a:gd name="connsiteY222" fmla="*/ 657224 h 6858000"/>
              <a:gd name="connsiteX223" fmla="*/ 658813 w 12192000"/>
              <a:gd name="connsiteY223" fmla="*/ 820869 h 6858000"/>
              <a:gd name="connsiteX224" fmla="*/ 658812 w 12192000"/>
              <a:gd name="connsiteY224" fmla="*/ 1148159 h 6858000"/>
              <a:gd name="connsiteX225" fmla="*/ 737666 w 12192000"/>
              <a:gd name="connsiteY225" fmla="*/ 1193359 h 6858000"/>
              <a:gd name="connsiteX226" fmla="*/ 737666 w 12192000"/>
              <a:gd name="connsiteY226" fmla="*/ 866069 h 6858000"/>
              <a:gd name="connsiteX227" fmla="*/ 943871 w 12192000"/>
              <a:gd name="connsiteY227" fmla="*/ 747625 h 6858000"/>
              <a:gd name="connsiteX228" fmla="*/ 1149747 w 12192000"/>
              <a:gd name="connsiteY228" fmla="*/ 866069 h 6858000"/>
              <a:gd name="connsiteX229" fmla="*/ 1149747 w 12192000"/>
              <a:gd name="connsiteY229" fmla="*/ 1011897 h 6858000"/>
              <a:gd name="connsiteX230" fmla="*/ 1228600 w 12192000"/>
              <a:gd name="connsiteY230" fmla="*/ 966698 h 6858000"/>
              <a:gd name="connsiteX231" fmla="*/ 1228600 w 12192000"/>
              <a:gd name="connsiteY231" fmla="*/ 820869 h 6858000"/>
              <a:gd name="connsiteX232" fmla="*/ 0 w 12192000"/>
              <a:gd name="connsiteY232" fmla="*/ 0 h 6858000"/>
              <a:gd name="connsiteX233" fmla="*/ 12192000 w 12192000"/>
              <a:gd name="connsiteY233" fmla="*/ 0 h 6858000"/>
              <a:gd name="connsiteX234" fmla="*/ 12192000 w 12192000"/>
              <a:gd name="connsiteY234" fmla="*/ 6858000 h 6858000"/>
              <a:gd name="connsiteX235" fmla="*/ 0 w 12192000"/>
              <a:gd name="connsiteY2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6858000">
                <a:moveTo>
                  <a:pt x="1697430" y="1144530"/>
                </a:moveTo>
                <a:cubicBezTo>
                  <a:pt x="1721184" y="1144529"/>
                  <a:pt x="1730422" y="1151128"/>
                  <a:pt x="1730422" y="1167954"/>
                </a:cubicBezTo>
                <a:lnTo>
                  <a:pt x="1730422" y="1170594"/>
                </a:lnTo>
                <a:cubicBezTo>
                  <a:pt x="1730422" y="1184781"/>
                  <a:pt x="1718215" y="1194679"/>
                  <a:pt x="1697429" y="1194678"/>
                </a:cubicBezTo>
                <a:cubicBezTo>
                  <a:pt x="1675983" y="1194678"/>
                  <a:pt x="1665096" y="1186760"/>
                  <a:pt x="1665096" y="1170924"/>
                </a:cubicBezTo>
                <a:lnTo>
                  <a:pt x="1665097" y="1167954"/>
                </a:lnTo>
                <a:cubicBezTo>
                  <a:pt x="1665096" y="1151458"/>
                  <a:pt x="1674334" y="1144529"/>
                  <a:pt x="1697430" y="1144530"/>
                </a:cubicBezTo>
                <a:close/>
                <a:moveTo>
                  <a:pt x="2358608" y="1081512"/>
                </a:moveTo>
                <a:cubicBezTo>
                  <a:pt x="2380712" y="1081513"/>
                  <a:pt x="2391600" y="1091741"/>
                  <a:pt x="2391600" y="1111866"/>
                </a:cubicBezTo>
                <a:lnTo>
                  <a:pt x="2391601" y="1156736"/>
                </a:lnTo>
                <a:cubicBezTo>
                  <a:pt x="2391601" y="1176863"/>
                  <a:pt x="2380713" y="1187090"/>
                  <a:pt x="2358607" y="1187090"/>
                </a:cubicBezTo>
                <a:cubicBezTo>
                  <a:pt x="2336502" y="1187091"/>
                  <a:pt x="2325615" y="1176863"/>
                  <a:pt x="2325615" y="1156737"/>
                </a:cubicBezTo>
                <a:lnTo>
                  <a:pt x="2325614" y="1111866"/>
                </a:lnTo>
                <a:cubicBezTo>
                  <a:pt x="2325614" y="1091741"/>
                  <a:pt x="2336502" y="1081513"/>
                  <a:pt x="2358608" y="1081512"/>
                </a:cubicBezTo>
                <a:close/>
                <a:moveTo>
                  <a:pt x="1228600" y="1057427"/>
                </a:moveTo>
                <a:lnTo>
                  <a:pt x="943871" y="1221402"/>
                </a:lnTo>
                <a:lnTo>
                  <a:pt x="815858" y="1147828"/>
                </a:lnTo>
                <a:lnTo>
                  <a:pt x="815858" y="1238559"/>
                </a:lnTo>
                <a:lnTo>
                  <a:pt x="943871" y="1311803"/>
                </a:lnTo>
                <a:lnTo>
                  <a:pt x="1228600" y="1148158"/>
                </a:lnTo>
                <a:close/>
                <a:moveTo>
                  <a:pt x="1905285" y="1042911"/>
                </a:moveTo>
                <a:lnTo>
                  <a:pt x="1895057" y="1042911"/>
                </a:lnTo>
                <a:cubicBezTo>
                  <a:pt x="1862394" y="1042581"/>
                  <a:pt x="1839629" y="1048190"/>
                  <a:pt x="1826761" y="1059737"/>
                </a:cubicBezTo>
                <a:cubicBezTo>
                  <a:pt x="1813894" y="1071285"/>
                  <a:pt x="1807296" y="1091411"/>
                  <a:pt x="1807296" y="1120774"/>
                </a:cubicBezTo>
                <a:lnTo>
                  <a:pt x="1807296" y="1223382"/>
                </a:lnTo>
                <a:lnTo>
                  <a:pt x="1851506" y="1223382"/>
                </a:lnTo>
                <a:lnTo>
                  <a:pt x="1851506" y="1119454"/>
                </a:lnTo>
                <a:cubicBezTo>
                  <a:pt x="1851506" y="1104607"/>
                  <a:pt x="1854145" y="1094380"/>
                  <a:pt x="1859754" y="1089430"/>
                </a:cubicBezTo>
                <a:cubicBezTo>
                  <a:pt x="1865363" y="1084482"/>
                  <a:pt x="1875921" y="1081843"/>
                  <a:pt x="1891429" y="1081842"/>
                </a:cubicBezTo>
                <a:lnTo>
                  <a:pt x="1905285" y="1081842"/>
                </a:lnTo>
                <a:close/>
                <a:moveTo>
                  <a:pt x="2545347" y="1042581"/>
                </a:moveTo>
                <a:cubicBezTo>
                  <a:pt x="2493548" y="1042581"/>
                  <a:pt x="2468143" y="1066666"/>
                  <a:pt x="2468143" y="1106258"/>
                </a:cubicBezTo>
                <a:lnTo>
                  <a:pt x="2468142" y="1223052"/>
                </a:lnTo>
                <a:lnTo>
                  <a:pt x="2512354" y="1223051"/>
                </a:lnTo>
                <a:lnTo>
                  <a:pt x="2512354" y="1111206"/>
                </a:lnTo>
                <a:cubicBezTo>
                  <a:pt x="2512354" y="1091410"/>
                  <a:pt x="2523241" y="1081513"/>
                  <a:pt x="2545347" y="1081513"/>
                </a:cubicBezTo>
                <a:cubicBezTo>
                  <a:pt x="2567452" y="1081512"/>
                  <a:pt x="2578339" y="1091411"/>
                  <a:pt x="2578340" y="1111206"/>
                </a:cubicBezTo>
                <a:lnTo>
                  <a:pt x="2578340" y="1223052"/>
                </a:lnTo>
                <a:lnTo>
                  <a:pt x="2622550" y="1223051"/>
                </a:lnTo>
                <a:lnTo>
                  <a:pt x="2622550" y="1106258"/>
                </a:lnTo>
                <a:cubicBezTo>
                  <a:pt x="2622550" y="1066666"/>
                  <a:pt x="2597475" y="1042581"/>
                  <a:pt x="2545347" y="1042581"/>
                </a:cubicBezTo>
                <a:close/>
                <a:moveTo>
                  <a:pt x="1698749" y="1042581"/>
                </a:moveTo>
                <a:cubicBezTo>
                  <a:pt x="1648930" y="1042581"/>
                  <a:pt x="1626824" y="1061717"/>
                  <a:pt x="1626824" y="1101309"/>
                </a:cubicBezTo>
                <a:lnTo>
                  <a:pt x="1668726" y="1101308"/>
                </a:lnTo>
                <a:cubicBezTo>
                  <a:pt x="1668726" y="1087121"/>
                  <a:pt x="1678953" y="1079533"/>
                  <a:pt x="1699408" y="1079533"/>
                </a:cubicBezTo>
                <a:cubicBezTo>
                  <a:pt x="1720524" y="1079533"/>
                  <a:pt x="1730422" y="1090421"/>
                  <a:pt x="1730422" y="1107907"/>
                </a:cubicBezTo>
                <a:lnTo>
                  <a:pt x="1730422" y="1122424"/>
                </a:lnTo>
                <a:cubicBezTo>
                  <a:pt x="1719534" y="1118464"/>
                  <a:pt x="1705348" y="1116485"/>
                  <a:pt x="1688521" y="1116485"/>
                </a:cubicBezTo>
                <a:cubicBezTo>
                  <a:pt x="1643650" y="1116486"/>
                  <a:pt x="1620886" y="1133641"/>
                  <a:pt x="1620886" y="1167954"/>
                </a:cubicBezTo>
                <a:lnTo>
                  <a:pt x="1620886" y="1169934"/>
                </a:lnTo>
                <a:cubicBezTo>
                  <a:pt x="1620885" y="1206226"/>
                  <a:pt x="1648269" y="1225692"/>
                  <a:pt x="1693140" y="1225693"/>
                </a:cubicBezTo>
                <a:lnTo>
                  <a:pt x="1699738" y="1225693"/>
                </a:lnTo>
                <a:cubicBezTo>
                  <a:pt x="1745598" y="1225692"/>
                  <a:pt x="1774633" y="1204577"/>
                  <a:pt x="1774633" y="1165645"/>
                </a:cubicBezTo>
                <a:lnTo>
                  <a:pt x="1774633" y="1104938"/>
                </a:lnTo>
                <a:cubicBezTo>
                  <a:pt x="1774963" y="1066666"/>
                  <a:pt x="1750877" y="1042581"/>
                  <a:pt x="1705017" y="1042581"/>
                </a:cubicBezTo>
                <a:close/>
                <a:moveTo>
                  <a:pt x="2358608" y="1042581"/>
                </a:moveTo>
                <a:cubicBezTo>
                  <a:pt x="2333203" y="1042581"/>
                  <a:pt x="2314067" y="1048520"/>
                  <a:pt x="2300869" y="1060397"/>
                </a:cubicBezTo>
                <a:cubicBezTo>
                  <a:pt x="2287672" y="1072274"/>
                  <a:pt x="2280744" y="1087781"/>
                  <a:pt x="2280744" y="1106258"/>
                </a:cubicBezTo>
                <a:lnTo>
                  <a:pt x="2280744" y="1162675"/>
                </a:lnTo>
                <a:cubicBezTo>
                  <a:pt x="2280744" y="1199627"/>
                  <a:pt x="2307798" y="1225692"/>
                  <a:pt x="2358278" y="1225692"/>
                </a:cubicBezTo>
                <a:cubicBezTo>
                  <a:pt x="2383351" y="1225693"/>
                  <a:pt x="2402488" y="1219753"/>
                  <a:pt x="2416015" y="1207876"/>
                </a:cubicBezTo>
                <a:cubicBezTo>
                  <a:pt x="2429212" y="1195999"/>
                  <a:pt x="2436140" y="1180822"/>
                  <a:pt x="2436141" y="1162675"/>
                </a:cubicBezTo>
                <a:lnTo>
                  <a:pt x="2436141" y="1106258"/>
                </a:lnTo>
                <a:cubicBezTo>
                  <a:pt x="2436471" y="1088111"/>
                  <a:pt x="2429542" y="1072604"/>
                  <a:pt x="2416345" y="1060397"/>
                </a:cubicBezTo>
                <a:cubicBezTo>
                  <a:pt x="2403148" y="1048520"/>
                  <a:pt x="2383683" y="1042581"/>
                  <a:pt x="2358608" y="1042581"/>
                </a:cubicBezTo>
                <a:close/>
                <a:moveTo>
                  <a:pt x="2180445" y="1042581"/>
                </a:moveTo>
                <a:cubicBezTo>
                  <a:pt x="2132275" y="1042581"/>
                  <a:pt x="2107201" y="1063037"/>
                  <a:pt x="2107202" y="1097019"/>
                </a:cubicBezTo>
                <a:lnTo>
                  <a:pt x="2107201" y="1099659"/>
                </a:lnTo>
                <a:cubicBezTo>
                  <a:pt x="2107201" y="1114836"/>
                  <a:pt x="2113139" y="1126713"/>
                  <a:pt x="2119738" y="1133312"/>
                </a:cubicBezTo>
                <a:cubicBezTo>
                  <a:pt x="2123038" y="1136611"/>
                  <a:pt x="2127987" y="1139580"/>
                  <a:pt x="2134255" y="1142220"/>
                </a:cubicBezTo>
                <a:cubicBezTo>
                  <a:pt x="2147783" y="1148158"/>
                  <a:pt x="2152072" y="1148489"/>
                  <a:pt x="2167908" y="1151458"/>
                </a:cubicBezTo>
                <a:cubicBezTo>
                  <a:pt x="2191334" y="1155417"/>
                  <a:pt x="2211129" y="1157396"/>
                  <a:pt x="2211130" y="1173233"/>
                </a:cubicBezTo>
                <a:cubicBezTo>
                  <a:pt x="2211129" y="1186761"/>
                  <a:pt x="2200572" y="1193359"/>
                  <a:pt x="2179787" y="1193358"/>
                </a:cubicBezTo>
                <a:cubicBezTo>
                  <a:pt x="2159000" y="1193359"/>
                  <a:pt x="2148772" y="1186431"/>
                  <a:pt x="2148772" y="1172244"/>
                </a:cubicBezTo>
                <a:lnTo>
                  <a:pt x="2148772" y="1168615"/>
                </a:lnTo>
                <a:lnTo>
                  <a:pt x="2105552" y="1168614"/>
                </a:lnTo>
                <a:lnTo>
                  <a:pt x="2105552" y="1177193"/>
                </a:lnTo>
                <a:cubicBezTo>
                  <a:pt x="2105552" y="1207216"/>
                  <a:pt x="2131286" y="1225692"/>
                  <a:pt x="2180776" y="1225692"/>
                </a:cubicBezTo>
                <a:cubicBezTo>
                  <a:pt x="2228615" y="1225692"/>
                  <a:pt x="2255670" y="1205567"/>
                  <a:pt x="2255670" y="1170264"/>
                </a:cubicBezTo>
                <a:lnTo>
                  <a:pt x="2255670" y="1166964"/>
                </a:lnTo>
                <a:cubicBezTo>
                  <a:pt x="2255670" y="1152777"/>
                  <a:pt x="2250062" y="1141890"/>
                  <a:pt x="2243133" y="1135291"/>
                </a:cubicBezTo>
                <a:cubicBezTo>
                  <a:pt x="2239173" y="1132322"/>
                  <a:pt x="2234554" y="1129682"/>
                  <a:pt x="2228945" y="1127373"/>
                </a:cubicBezTo>
                <a:cubicBezTo>
                  <a:pt x="2217068" y="1122755"/>
                  <a:pt x="2209480" y="1121105"/>
                  <a:pt x="2196282" y="1118795"/>
                </a:cubicBezTo>
                <a:cubicBezTo>
                  <a:pt x="2194633" y="1118465"/>
                  <a:pt x="2191334" y="1117805"/>
                  <a:pt x="2186715" y="1117145"/>
                </a:cubicBezTo>
                <a:cubicBezTo>
                  <a:pt x="2177477" y="1115825"/>
                  <a:pt x="2176157" y="1115495"/>
                  <a:pt x="2169228" y="1113516"/>
                </a:cubicBezTo>
                <a:cubicBezTo>
                  <a:pt x="2162300" y="1111866"/>
                  <a:pt x="2160320" y="1110217"/>
                  <a:pt x="2156691" y="1107247"/>
                </a:cubicBezTo>
                <a:cubicBezTo>
                  <a:pt x="2152732" y="1104278"/>
                  <a:pt x="2151742" y="1100648"/>
                  <a:pt x="2151743" y="1095700"/>
                </a:cubicBezTo>
                <a:cubicBezTo>
                  <a:pt x="2151742" y="1082503"/>
                  <a:pt x="2161639" y="1075904"/>
                  <a:pt x="2181436" y="1075904"/>
                </a:cubicBezTo>
                <a:cubicBezTo>
                  <a:pt x="2201231" y="1075904"/>
                  <a:pt x="2210800" y="1082502"/>
                  <a:pt x="2210799" y="1096029"/>
                </a:cubicBezTo>
                <a:lnTo>
                  <a:pt x="2210800" y="1099988"/>
                </a:lnTo>
                <a:lnTo>
                  <a:pt x="2254021" y="1099989"/>
                </a:lnTo>
                <a:lnTo>
                  <a:pt x="2254020" y="1093390"/>
                </a:lnTo>
                <a:cubicBezTo>
                  <a:pt x="2254020" y="1061717"/>
                  <a:pt x="2228945" y="1042581"/>
                  <a:pt x="2180445" y="1042581"/>
                </a:cubicBezTo>
                <a:close/>
                <a:moveTo>
                  <a:pt x="1425898" y="1001340"/>
                </a:moveTo>
                <a:cubicBezTo>
                  <a:pt x="1369150" y="1001340"/>
                  <a:pt x="1340117" y="1031033"/>
                  <a:pt x="1340117" y="1079863"/>
                </a:cubicBezTo>
                <a:lnTo>
                  <a:pt x="1340117" y="1147828"/>
                </a:lnTo>
                <a:cubicBezTo>
                  <a:pt x="1340117" y="1196988"/>
                  <a:pt x="1368491" y="1226351"/>
                  <a:pt x="1425568" y="1226351"/>
                </a:cubicBezTo>
                <a:cubicBezTo>
                  <a:pt x="1481986" y="1226352"/>
                  <a:pt x="1510359" y="1196988"/>
                  <a:pt x="1510360" y="1147829"/>
                </a:cubicBezTo>
                <a:lnTo>
                  <a:pt x="1510360" y="1136941"/>
                </a:lnTo>
                <a:lnTo>
                  <a:pt x="1466810" y="1136941"/>
                </a:lnTo>
                <a:lnTo>
                  <a:pt x="1466810" y="1148488"/>
                </a:lnTo>
                <a:cubicBezTo>
                  <a:pt x="1466809" y="1173893"/>
                  <a:pt x="1453282" y="1186760"/>
                  <a:pt x="1425899" y="1186760"/>
                </a:cubicBezTo>
                <a:cubicBezTo>
                  <a:pt x="1398514" y="1186760"/>
                  <a:pt x="1384657" y="1172903"/>
                  <a:pt x="1384658" y="1145519"/>
                </a:cubicBezTo>
                <a:lnTo>
                  <a:pt x="1384657" y="1083823"/>
                </a:lnTo>
                <a:cubicBezTo>
                  <a:pt x="1384658" y="1055448"/>
                  <a:pt x="1398514" y="1041262"/>
                  <a:pt x="1425898" y="1041261"/>
                </a:cubicBezTo>
                <a:cubicBezTo>
                  <a:pt x="1453282" y="1041261"/>
                  <a:pt x="1466810" y="1054458"/>
                  <a:pt x="1466809" y="1080853"/>
                </a:cubicBezTo>
                <a:lnTo>
                  <a:pt x="1466809" y="1091080"/>
                </a:lnTo>
                <a:lnTo>
                  <a:pt x="1510360" y="1091081"/>
                </a:lnTo>
                <a:lnTo>
                  <a:pt x="1510360" y="1080193"/>
                </a:lnTo>
                <a:cubicBezTo>
                  <a:pt x="1510360" y="1031034"/>
                  <a:pt x="1482316" y="1001340"/>
                  <a:pt x="1425898" y="1001340"/>
                </a:cubicBezTo>
                <a:close/>
                <a:moveTo>
                  <a:pt x="1930029" y="998371"/>
                </a:moveTo>
                <a:lnTo>
                  <a:pt x="1930029" y="1223382"/>
                </a:lnTo>
                <a:lnTo>
                  <a:pt x="1974239" y="1223382"/>
                </a:lnTo>
                <a:lnTo>
                  <a:pt x="1974239" y="1148489"/>
                </a:lnTo>
                <a:lnTo>
                  <a:pt x="2002613" y="1148488"/>
                </a:lnTo>
                <a:lnTo>
                  <a:pt x="2042864" y="1223383"/>
                </a:lnTo>
                <a:lnTo>
                  <a:pt x="2094004" y="1223382"/>
                </a:lnTo>
                <a:lnTo>
                  <a:pt x="2041545" y="1131661"/>
                </a:lnTo>
                <a:lnTo>
                  <a:pt x="2091364" y="1045551"/>
                </a:lnTo>
                <a:lnTo>
                  <a:pt x="2041545" y="1045550"/>
                </a:lnTo>
                <a:lnTo>
                  <a:pt x="2003933" y="1111206"/>
                </a:lnTo>
                <a:lnTo>
                  <a:pt x="1974240" y="1111207"/>
                </a:lnTo>
                <a:lnTo>
                  <a:pt x="1974240" y="998371"/>
                </a:lnTo>
                <a:close/>
                <a:moveTo>
                  <a:pt x="1589212" y="998370"/>
                </a:moveTo>
                <a:lnTo>
                  <a:pt x="1545002" y="998371"/>
                </a:lnTo>
                <a:lnTo>
                  <a:pt x="1545001" y="1223382"/>
                </a:lnTo>
                <a:lnTo>
                  <a:pt x="1589212" y="1223382"/>
                </a:lnTo>
                <a:close/>
                <a:moveTo>
                  <a:pt x="944819" y="853440"/>
                </a:moveTo>
                <a:cubicBezTo>
                  <a:pt x="927804" y="853314"/>
                  <a:pt x="910484" y="856521"/>
                  <a:pt x="893776" y="863442"/>
                </a:cubicBezTo>
                <a:cubicBezTo>
                  <a:pt x="826942" y="891126"/>
                  <a:pt x="795205" y="967748"/>
                  <a:pt x="822889" y="1034583"/>
                </a:cubicBezTo>
                <a:cubicBezTo>
                  <a:pt x="850573" y="1101417"/>
                  <a:pt x="927195" y="1133154"/>
                  <a:pt x="994029" y="1105470"/>
                </a:cubicBezTo>
                <a:cubicBezTo>
                  <a:pt x="1060864" y="1077786"/>
                  <a:pt x="1092601" y="1001163"/>
                  <a:pt x="1064917" y="934329"/>
                </a:cubicBezTo>
                <a:cubicBezTo>
                  <a:pt x="1044153" y="884203"/>
                  <a:pt x="995863" y="853820"/>
                  <a:pt x="944819" y="853440"/>
                </a:cubicBezTo>
                <a:close/>
                <a:moveTo>
                  <a:pt x="1620226" y="822847"/>
                </a:moveTo>
                <a:cubicBezTo>
                  <a:pt x="1642331" y="822848"/>
                  <a:pt x="1653219" y="833076"/>
                  <a:pt x="1653218" y="853201"/>
                </a:cubicBezTo>
                <a:lnTo>
                  <a:pt x="1653219" y="898072"/>
                </a:lnTo>
                <a:cubicBezTo>
                  <a:pt x="1653219" y="918198"/>
                  <a:pt x="1642331" y="928426"/>
                  <a:pt x="1620225" y="928425"/>
                </a:cubicBezTo>
                <a:cubicBezTo>
                  <a:pt x="1598121" y="928426"/>
                  <a:pt x="1587233" y="918198"/>
                  <a:pt x="1587233" y="898072"/>
                </a:cubicBezTo>
                <a:lnTo>
                  <a:pt x="1587232" y="853201"/>
                </a:lnTo>
                <a:cubicBezTo>
                  <a:pt x="1587232" y="833075"/>
                  <a:pt x="1598120" y="822848"/>
                  <a:pt x="1620226" y="822847"/>
                </a:cubicBezTo>
                <a:close/>
                <a:moveTo>
                  <a:pt x="2052763" y="820209"/>
                </a:moveTo>
                <a:cubicBezTo>
                  <a:pt x="2075858" y="820208"/>
                  <a:pt x="2087736" y="830106"/>
                  <a:pt x="2087736" y="849902"/>
                </a:cubicBezTo>
                <a:lnTo>
                  <a:pt x="2087736" y="859140"/>
                </a:lnTo>
                <a:lnTo>
                  <a:pt x="2017460" y="859140"/>
                </a:lnTo>
                <a:lnTo>
                  <a:pt x="2017460" y="850232"/>
                </a:lnTo>
                <a:cubicBezTo>
                  <a:pt x="2017460" y="830106"/>
                  <a:pt x="2029338" y="820208"/>
                  <a:pt x="2052763" y="820209"/>
                </a:cubicBezTo>
                <a:close/>
                <a:moveTo>
                  <a:pt x="1391255" y="784576"/>
                </a:moveTo>
                <a:lnTo>
                  <a:pt x="1431837" y="784576"/>
                </a:lnTo>
                <a:cubicBezTo>
                  <a:pt x="1460211" y="784575"/>
                  <a:pt x="1474067" y="798103"/>
                  <a:pt x="1474068" y="818228"/>
                </a:cubicBezTo>
                <a:lnTo>
                  <a:pt x="1474067" y="830105"/>
                </a:lnTo>
                <a:cubicBezTo>
                  <a:pt x="1474067" y="850231"/>
                  <a:pt x="1460210" y="863758"/>
                  <a:pt x="1431836" y="863759"/>
                </a:cubicBezTo>
                <a:lnTo>
                  <a:pt x="1391255" y="863759"/>
                </a:lnTo>
                <a:close/>
                <a:moveTo>
                  <a:pt x="1619896" y="784246"/>
                </a:moveTo>
                <a:cubicBezTo>
                  <a:pt x="1594492" y="784246"/>
                  <a:pt x="1575686" y="790185"/>
                  <a:pt x="1562159" y="802062"/>
                </a:cubicBezTo>
                <a:cubicBezTo>
                  <a:pt x="1548961" y="813940"/>
                  <a:pt x="1542033" y="829446"/>
                  <a:pt x="1542032" y="847922"/>
                </a:cubicBezTo>
                <a:lnTo>
                  <a:pt x="1542033" y="904341"/>
                </a:lnTo>
                <a:cubicBezTo>
                  <a:pt x="1542033" y="941623"/>
                  <a:pt x="1569087" y="967357"/>
                  <a:pt x="1619566" y="967357"/>
                </a:cubicBezTo>
                <a:cubicBezTo>
                  <a:pt x="1644640" y="967357"/>
                  <a:pt x="1663776" y="961419"/>
                  <a:pt x="1677303" y="949541"/>
                </a:cubicBezTo>
                <a:cubicBezTo>
                  <a:pt x="1691160" y="937664"/>
                  <a:pt x="1697759" y="922816"/>
                  <a:pt x="1697759" y="904341"/>
                </a:cubicBezTo>
                <a:lnTo>
                  <a:pt x="1697759" y="847922"/>
                </a:lnTo>
                <a:cubicBezTo>
                  <a:pt x="1697759" y="829446"/>
                  <a:pt x="1691160" y="813939"/>
                  <a:pt x="1677633" y="802062"/>
                </a:cubicBezTo>
                <a:cubicBezTo>
                  <a:pt x="1664437" y="790185"/>
                  <a:pt x="1644971" y="784246"/>
                  <a:pt x="1619896" y="784246"/>
                </a:cubicBezTo>
                <a:close/>
                <a:moveTo>
                  <a:pt x="2052764" y="784246"/>
                </a:moveTo>
                <a:cubicBezTo>
                  <a:pt x="2001294" y="784246"/>
                  <a:pt x="1974569" y="808661"/>
                  <a:pt x="1974570" y="847262"/>
                </a:cubicBezTo>
                <a:lnTo>
                  <a:pt x="1974570" y="905000"/>
                </a:lnTo>
                <a:cubicBezTo>
                  <a:pt x="1974570" y="943601"/>
                  <a:pt x="2000964" y="967357"/>
                  <a:pt x="2052763" y="967357"/>
                </a:cubicBezTo>
                <a:cubicBezTo>
                  <a:pt x="2104233" y="967357"/>
                  <a:pt x="2130627" y="945582"/>
                  <a:pt x="2130627" y="914239"/>
                </a:cubicBezTo>
                <a:lnTo>
                  <a:pt x="2130627" y="908300"/>
                </a:lnTo>
                <a:lnTo>
                  <a:pt x="2087736" y="908300"/>
                </a:lnTo>
                <a:lnTo>
                  <a:pt x="2087736" y="909619"/>
                </a:lnTo>
                <a:cubicBezTo>
                  <a:pt x="2087736" y="923806"/>
                  <a:pt x="2076188" y="931395"/>
                  <a:pt x="2053093" y="931395"/>
                </a:cubicBezTo>
                <a:cubicBezTo>
                  <a:pt x="2029339" y="931395"/>
                  <a:pt x="2017461" y="921497"/>
                  <a:pt x="2017461" y="901701"/>
                </a:cubicBezTo>
                <a:lnTo>
                  <a:pt x="2017461" y="887514"/>
                </a:lnTo>
                <a:lnTo>
                  <a:pt x="2130626" y="887514"/>
                </a:lnTo>
                <a:lnTo>
                  <a:pt x="2130627" y="847262"/>
                </a:lnTo>
                <a:cubicBezTo>
                  <a:pt x="2130627" y="807670"/>
                  <a:pt x="2104233" y="784246"/>
                  <a:pt x="2052764" y="784246"/>
                </a:cubicBezTo>
                <a:close/>
                <a:moveTo>
                  <a:pt x="2260619" y="784246"/>
                </a:moveTo>
                <a:lnTo>
                  <a:pt x="2250391" y="784246"/>
                </a:lnTo>
                <a:cubicBezTo>
                  <a:pt x="2217398" y="784246"/>
                  <a:pt x="2194633" y="789525"/>
                  <a:pt x="2181766" y="801072"/>
                </a:cubicBezTo>
                <a:cubicBezTo>
                  <a:pt x="2168899" y="812620"/>
                  <a:pt x="2162300" y="832745"/>
                  <a:pt x="2162300" y="862110"/>
                </a:cubicBezTo>
                <a:lnTo>
                  <a:pt x="2162300" y="964718"/>
                </a:lnTo>
                <a:lnTo>
                  <a:pt x="2206840" y="964717"/>
                </a:lnTo>
                <a:lnTo>
                  <a:pt x="2206841" y="860790"/>
                </a:lnTo>
                <a:cubicBezTo>
                  <a:pt x="2206840" y="845943"/>
                  <a:pt x="2209480" y="835715"/>
                  <a:pt x="2215089" y="830766"/>
                </a:cubicBezTo>
                <a:cubicBezTo>
                  <a:pt x="2220697" y="825817"/>
                  <a:pt x="2231256" y="823177"/>
                  <a:pt x="2246762" y="823177"/>
                </a:cubicBezTo>
                <a:lnTo>
                  <a:pt x="2260619" y="823177"/>
                </a:lnTo>
                <a:close/>
                <a:moveTo>
                  <a:pt x="1786839" y="750263"/>
                </a:moveTo>
                <a:lnTo>
                  <a:pt x="1742299" y="750263"/>
                </a:lnTo>
                <a:lnTo>
                  <a:pt x="1742299" y="786885"/>
                </a:lnTo>
                <a:lnTo>
                  <a:pt x="1716895" y="786884"/>
                </a:lnTo>
                <a:lnTo>
                  <a:pt x="1716895" y="822188"/>
                </a:lnTo>
                <a:lnTo>
                  <a:pt x="1742299" y="822188"/>
                </a:lnTo>
                <a:lnTo>
                  <a:pt x="1742300" y="895102"/>
                </a:lnTo>
                <a:cubicBezTo>
                  <a:pt x="1742299" y="945252"/>
                  <a:pt x="1760445" y="965047"/>
                  <a:pt x="1807626" y="965047"/>
                </a:cubicBezTo>
                <a:lnTo>
                  <a:pt x="1836329" y="965048"/>
                </a:lnTo>
                <a:lnTo>
                  <a:pt x="1836329" y="926445"/>
                </a:lnTo>
                <a:lnTo>
                  <a:pt x="1817853" y="926446"/>
                </a:lnTo>
                <a:cubicBezTo>
                  <a:pt x="1794758" y="926445"/>
                  <a:pt x="1786840" y="919186"/>
                  <a:pt x="1786840" y="892133"/>
                </a:cubicBezTo>
                <a:lnTo>
                  <a:pt x="1786840" y="822188"/>
                </a:lnTo>
                <a:lnTo>
                  <a:pt x="1857444" y="822188"/>
                </a:lnTo>
                <a:lnTo>
                  <a:pt x="1857444" y="895103"/>
                </a:lnTo>
                <a:cubicBezTo>
                  <a:pt x="1857445" y="945252"/>
                  <a:pt x="1875591" y="965047"/>
                  <a:pt x="1922770" y="965047"/>
                </a:cubicBezTo>
                <a:lnTo>
                  <a:pt x="1951474" y="965048"/>
                </a:lnTo>
                <a:lnTo>
                  <a:pt x="1951474" y="926445"/>
                </a:lnTo>
                <a:lnTo>
                  <a:pt x="1932998" y="926446"/>
                </a:lnTo>
                <a:cubicBezTo>
                  <a:pt x="1909903" y="926445"/>
                  <a:pt x="1901984" y="919187"/>
                  <a:pt x="1901985" y="892133"/>
                </a:cubicBezTo>
                <a:lnTo>
                  <a:pt x="1901985" y="822188"/>
                </a:lnTo>
                <a:lnTo>
                  <a:pt x="1950485" y="822187"/>
                </a:lnTo>
                <a:lnTo>
                  <a:pt x="1950485" y="786885"/>
                </a:lnTo>
                <a:lnTo>
                  <a:pt x="1901985" y="786885"/>
                </a:lnTo>
                <a:lnTo>
                  <a:pt x="1901985" y="750263"/>
                </a:lnTo>
                <a:lnTo>
                  <a:pt x="1857444" y="750263"/>
                </a:lnTo>
                <a:lnTo>
                  <a:pt x="1857444" y="786885"/>
                </a:lnTo>
                <a:lnTo>
                  <a:pt x="1786840" y="786885"/>
                </a:lnTo>
                <a:close/>
                <a:moveTo>
                  <a:pt x="1347045" y="745644"/>
                </a:moveTo>
                <a:lnTo>
                  <a:pt x="1347044" y="964717"/>
                </a:lnTo>
                <a:lnTo>
                  <a:pt x="1391255" y="964717"/>
                </a:lnTo>
                <a:lnTo>
                  <a:pt x="1391255" y="903350"/>
                </a:lnTo>
                <a:lnTo>
                  <a:pt x="1439425" y="903350"/>
                </a:lnTo>
                <a:cubicBezTo>
                  <a:pt x="1491553" y="903350"/>
                  <a:pt x="1518608" y="875636"/>
                  <a:pt x="1518608" y="835385"/>
                </a:cubicBezTo>
                <a:lnTo>
                  <a:pt x="1518608" y="813609"/>
                </a:lnTo>
                <a:cubicBezTo>
                  <a:pt x="1518608" y="773689"/>
                  <a:pt x="1488583" y="745644"/>
                  <a:pt x="1432166" y="745644"/>
                </a:cubicBezTo>
                <a:close/>
                <a:moveTo>
                  <a:pt x="943872" y="657224"/>
                </a:moveTo>
                <a:lnTo>
                  <a:pt x="658813" y="820869"/>
                </a:lnTo>
                <a:lnTo>
                  <a:pt x="658812" y="1148159"/>
                </a:lnTo>
                <a:lnTo>
                  <a:pt x="737666" y="1193359"/>
                </a:lnTo>
                <a:lnTo>
                  <a:pt x="737666" y="866069"/>
                </a:lnTo>
                <a:lnTo>
                  <a:pt x="943871" y="747625"/>
                </a:lnTo>
                <a:lnTo>
                  <a:pt x="1149747" y="866069"/>
                </a:lnTo>
                <a:lnTo>
                  <a:pt x="1149747" y="1011897"/>
                </a:lnTo>
                <a:lnTo>
                  <a:pt x="1228600" y="966698"/>
                </a:lnTo>
                <a:lnTo>
                  <a:pt x="1228600" y="8208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7" name="Date Placeholder 26">
            <a:extLst>
              <a:ext uri="{FF2B5EF4-FFF2-40B4-BE49-F238E27FC236}">
                <a16:creationId xmlns:a16="http://schemas.microsoft.com/office/drawing/2014/main" id="{26FEFA40-5D85-BA6C-F797-2347367DB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684" y="5985525"/>
            <a:ext cx="154850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400" cap="all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5340C0B6-CB51-D4F3-E534-A3F133F0DBA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13860" y="1267311"/>
            <a:ext cx="3764280" cy="432338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AC4C18-5DD2-7875-F16B-5F7F41F3C23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419600" y="2572544"/>
            <a:ext cx="3352800" cy="1712912"/>
          </a:xfrm>
        </p:spPr>
        <p:txBody>
          <a:bodyPr anchor="ctr">
            <a:noAutofit/>
          </a:bodyPr>
          <a:lstStyle>
            <a:lvl1pPr algn="ctr">
              <a:spcAft>
                <a:spcPts val="1200"/>
              </a:spcAft>
              <a:defRPr sz="2800">
                <a:solidFill>
                  <a:schemeClr val="bg2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67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503B58B7-0B4F-DC11-2820-08DFF21EB59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18573" y="1594081"/>
            <a:ext cx="489600" cy="56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BF25303E-DDBA-3550-6CBC-1C69CFBC93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063999" cy="6858000"/>
          </a:xfrm>
          <a:custGeom>
            <a:avLst/>
            <a:gdLst>
              <a:gd name="connsiteX0" fmla="*/ 658813 w 4063999"/>
              <a:gd name="connsiteY0" fmla="*/ 509810 h 6858000"/>
              <a:gd name="connsiteX1" fmla="*/ 493809 w 4063999"/>
              <a:gd name="connsiteY1" fmla="*/ 604837 h 6858000"/>
              <a:gd name="connsiteX2" fmla="*/ 419624 w 4063999"/>
              <a:gd name="connsiteY2" fmla="*/ 562200 h 6858000"/>
              <a:gd name="connsiteX3" fmla="*/ 419624 w 4063999"/>
              <a:gd name="connsiteY3" fmla="*/ 614779 h 6858000"/>
              <a:gd name="connsiteX4" fmla="*/ 493809 w 4063999"/>
              <a:gd name="connsiteY4" fmla="*/ 657226 h 6858000"/>
              <a:gd name="connsiteX5" fmla="*/ 658813 w 4063999"/>
              <a:gd name="connsiteY5" fmla="*/ 562391 h 6858000"/>
              <a:gd name="connsiteX6" fmla="*/ 494360 w 4063999"/>
              <a:gd name="connsiteY6" fmla="*/ 391597 h 6858000"/>
              <a:gd name="connsiteX7" fmla="*/ 464779 w 4063999"/>
              <a:gd name="connsiteY7" fmla="*/ 397394 h 6858000"/>
              <a:gd name="connsiteX8" fmla="*/ 423699 w 4063999"/>
              <a:gd name="connsiteY8" fmla="*/ 496573 h 6858000"/>
              <a:gd name="connsiteX9" fmla="*/ 522878 w 4063999"/>
              <a:gd name="connsiteY9" fmla="*/ 537653 h 6858000"/>
              <a:gd name="connsiteX10" fmla="*/ 563958 w 4063999"/>
              <a:gd name="connsiteY10" fmla="*/ 438474 h 6858000"/>
              <a:gd name="connsiteX11" fmla="*/ 494360 w 4063999"/>
              <a:gd name="connsiteY11" fmla="*/ 391597 h 6858000"/>
              <a:gd name="connsiteX12" fmla="*/ 493809 w 4063999"/>
              <a:gd name="connsiteY12" fmla="*/ 277887 h 6858000"/>
              <a:gd name="connsiteX13" fmla="*/ 328613 w 4063999"/>
              <a:gd name="connsiteY13" fmla="*/ 372722 h 6858000"/>
              <a:gd name="connsiteX14" fmla="*/ 328613 w 4063999"/>
              <a:gd name="connsiteY14" fmla="*/ 562390 h 6858000"/>
              <a:gd name="connsiteX15" fmla="*/ 374310 w 4063999"/>
              <a:gd name="connsiteY15" fmla="*/ 588585 h 6858000"/>
              <a:gd name="connsiteX16" fmla="*/ 374309 w 4063999"/>
              <a:gd name="connsiteY16" fmla="*/ 398916 h 6858000"/>
              <a:gd name="connsiteX17" fmla="*/ 493809 w 4063999"/>
              <a:gd name="connsiteY17" fmla="*/ 330276 h 6858000"/>
              <a:gd name="connsiteX18" fmla="*/ 613117 w 4063999"/>
              <a:gd name="connsiteY18" fmla="*/ 398916 h 6858000"/>
              <a:gd name="connsiteX19" fmla="*/ 613116 w 4063999"/>
              <a:gd name="connsiteY19" fmla="*/ 483426 h 6858000"/>
              <a:gd name="connsiteX20" fmla="*/ 658814 w 4063999"/>
              <a:gd name="connsiteY20" fmla="*/ 457232 h 6858000"/>
              <a:gd name="connsiteX21" fmla="*/ 658814 w 4063999"/>
              <a:gd name="connsiteY21" fmla="*/ 372722 h 6858000"/>
              <a:gd name="connsiteX22" fmla="*/ 0 w 4063999"/>
              <a:gd name="connsiteY22" fmla="*/ 0 h 6858000"/>
              <a:gd name="connsiteX23" fmla="*/ 4063999 w 4063999"/>
              <a:gd name="connsiteY23" fmla="*/ 0 h 6858000"/>
              <a:gd name="connsiteX24" fmla="*/ 4063999 w 4063999"/>
              <a:gd name="connsiteY24" fmla="*/ 6858000 h 6858000"/>
              <a:gd name="connsiteX25" fmla="*/ 0 w 4063999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63999" h="6858000">
                <a:moveTo>
                  <a:pt x="658813" y="509810"/>
                </a:moveTo>
                <a:lnTo>
                  <a:pt x="493809" y="604837"/>
                </a:lnTo>
                <a:lnTo>
                  <a:pt x="419624" y="562200"/>
                </a:lnTo>
                <a:lnTo>
                  <a:pt x="419624" y="614779"/>
                </a:lnTo>
                <a:lnTo>
                  <a:pt x="493809" y="657226"/>
                </a:lnTo>
                <a:lnTo>
                  <a:pt x="658813" y="562391"/>
                </a:lnTo>
                <a:close/>
                <a:moveTo>
                  <a:pt x="494360" y="391597"/>
                </a:moveTo>
                <a:cubicBezTo>
                  <a:pt x="484499" y="391524"/>
                  <a:pt x="474462" y="393383"/>
                  <a:pt x="464779" y="397394"/>
                </a:cubicBezTo>
                <a:cubicBezTo>
                  <a:pt x="426047" y="413437"/>
                  <a:pt x="407655" y="457841"/>
                  <a:pt x="423699" y="496573"/>
                </a:cubicBezTo>
                <a:cubicBezTo>
                  <a:pt x="439742" y="535305"/>
                  <a:pt x="484146" y="553697"/>
                  <a:pt x="522878" y="537653"/>
                </a:cubicBezTo>
                <a:cubicBezTo>
                  <a:pt x="561609" y="521610"/>
                  <a:pt x="580001" y="477206"/>
                  <a:pt x="563958" y="438474"/>
                </a:cubicBezTo>
                <a:cubicBezTo>
                  <a:pt x="551925" y="409426"/>
                  <a:pt x="523940" y="391818"/>
                  <a:pt x="494360" y="391597"/>
                </a:cubicBezTo>
                <a:close/>
                <a:moveTo>
                  <a:pt x="493809" y="277887"/>
                </a:moveTo>
                <a:lnTo>
                  <a:pt x="328613" y="372722"/>
                </a:lnTo>
                <a:lnTo>
                  <a:pt x="328613" y="562390"/>
                </a:lnTo>
                <a:lnTo>
                  <a:pt x="374310" y="588585"/>
                </a:lnTo>
                <a:lnTo>
                  <a:pt x="374309" y="398916"/>
                </a:lnTo>
                <a:lnTo>
                  <a:pt x="493809" y="330276"/>
                </a:lnTo>
                <a:lnTo>
                  <a:pt x="613117" y="398916"/>
                </a:lnTo>
                <a:lnTo>
                  <a:pt x="613116" y="483426"/>
                </a:lnTo>
                <a:lnTo>
                  <a:pt x="658814" y="457232"/>
                </a:lnTo>
                <a:lnTo>
                  <a:pt x="658814" y="372722"/>
                </a:lnTo>
                <a:close/>
                <a:moveTo>
                  <a:pt x="0" y="0"/>
                </a:moveTo>
                <a:lnTo>
                  <a:pt x="4063999" y="0"/>
                </a:lnTo>
                <a:lnTo>
                  <a:pt x="4063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44000" rIns="144000" anchor="ctr">
            <a:no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add a picture, move the dark overlay </a:t>
            </a:r>
            <a:br>
              <a:rPr lang="en-US" dirty="0"/>
            </a:br>
            <a:r>
              <a:rPr lang="en-US" dirty="0"/>
              <a:t>or drag the picture to the slide from </a:t>
            </a:r>
            <a:br>
              <a:rPr lang="en-US" dirty="0"/>
            </a:br>
            <a:r>
              <a:rPr lang="en-US" dirty="0"/>
              <a:t>a local folder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18AE0CC-E790-A824-FC03-540F1C9FE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0"/>
            <a:ext cx="4064000" cy="6858001"/>
          </a:xfrm>
          <a:custGeom>
            <a:avLst/>
            <a:gdLst>
              <a:gd name="connsiteX0" fmla="*/ 658812 w 4064000"/>
              <a:gd name="connsiteY0" fmla="*/ 509810 h 6858001"/>
              <a:gd name="connsiteX1" fmla="*/ 493808 w 4064000"/>
              <a:gd name="connsiteY1" fmla="*/ 604837 h 6858001"/>
              <a:gd name="connsiteX2" fmla="*/ 419623 w 4064000"/>
              <a:gd name="connsiteY2" fmla="*/ 562200 h 6858001"/>
              <a:gd name="connsiteX3" fmla="*/ 419623 w 4064000"/>
              <a:gd name="connsiteY3" fmla="*/ 614779 h 6858001"/>
              <a:gd name="connsiteX4" fmla="*/ 493808 w 4064000"/>
              <a:gd name="connsiteY4" fmla="*/ 657226 h 6858001"/>
              <a:gd name="connsiteX5" fmla="*/ 658812 w 4064000"/>
              <a:gd name="connsiteY5" fmla="*/ 562391 h 6858001"/>
              <a:gd name="connsiteX6" fmla="*/ 494359 w 4064000"/>
              <a:gd name="connsiteY6" fmla="*/ 391597 h 6858001"/>
              <a:gd name="connsiteX7" fmla="*/ 464778 w 4064000"/>
              <a:gd name="connsiteY7" fmla="*/ 397394 h 6858001"/>
              <a:gd name="connsiteX8" fmla="*/ 423698 w 4064000"/>
              <a:gd name="connsiteY8" fmla="*/ 496573 h 6858001"/>
              <a:gd name="connsiteX9" fmla="*/ 522877 w 4064000"/>
              <a:gd name="connsiteY9" fmla="*/ 537653 h 6858001"/>
              <a:gd name="connsiteX10" fmla="*/ 563957 w 4064000"/>
              <a:gd name="connsiteY10" fmla="*/ 438474 h 6858001"/>
              <a:gd name="connsiteX11" fmla="*/ 494359 w 4064000"/>
              <a:gd name="connsiteY11" fmla="*/ 391597 h 6858001"/>
              <a:gd name="connsiteX12" fmla="*/ 493808 w 4064000"/>
              <a:gd name="connsiteY12" fmla="*/ 277887 h 6858001"/>
              <a:gd name="connsiteX13" fmla="*/ 328612 w 4064000"/>
              <a:gd name="connsiteY13" fmla="*/ 372722 h 6858001"/>
              <a:gd name="connsiteX14" fmla="*/ 328612 w 4064000"/>
              <a:gd name="connsiteY14" fmla="*/ 562390 h 6858001"/>
              <a:gd name="connsiteX15" fmla="*/ 374309 w 4064000"/>
              <a:gd name="connsiteY15" fmla="*/ 588585 h 6858001"/>
              <a:gd name="connsiteX16" fmla="*/ 374309 w 4064000"/>
              <a:gd name="connsiteY16" fmla="*/ 398916 h 6858001"/>
              <a:gd name="connsiteX17" fmla="*/ 493808 w 4064000"/>
              <a:gd name="connsiteY17" fmla="*/ 330276 h 6858001"/>
              <a:gd name="connsiteX18" fmla="*/ 613116 w 4064000"/>
              <a:gd name="connsiteY18" fmla="*/ 398916 h 6858001"/>
              <a:gd name="connsiteX19" fmla="*/ 613115 w 4064000"/>
              <a:gd name="connsiteY19" fmla="*/ 483426 h 6858001"/>
              <a:gd name="connsiteX20" fmla="*/ 658813 w 4064000"/>
              <a:gd name="connsiteY20" fmla="*/ 457232 h 6858001"/>
              <a:gd name="connsiteX21" fmla="*/ 658813 w 4064000"/>
              <a:gd name="connsiteY21" fmla="*/ 372722 h 6858001"/>
              <a:gd name="connsiteX22" fmla="*/ 0 w 4064000"/>
              <a:gd name="connsiteY22" fmla="*/ 0 h 6858001"/>
              <a:gd name="connsiteX23" fmla="*/ 4064000 w 4064000"/>
              <a:gd name="connsiteY23" fmla="*/ 0 h 6858001"/>
              <a:gd name="connsiteX24" fmla="*/ 4064000 w 4064000"/>
              <a:gd name="connsiteY24" fmla="*/ 1 h 6858001"/>
              <a:gd name="connsiteX25" fmla="*/ 4064000 w 4064000"/>
              <a:gd name="connsiteY25" fmla="*/ 1812074 h 6858001"/>
              <a:gd name="connsiteX26" fmla="*/ 4064000 w 4064000"/>
              <a:gd name="connsiteY26" fmla="*/ 6858001 h 6858001"/>
              <a:gd name="connsiteX27" fmla="*/ 0 w 4064000"/>
              <a:gd name="connsiteY27" fmla="*/ 6858001 h 6858001"/>
              <a:gd name="connsiteX28" fmla="*/ 0 w 4064000"/>
              <a:gd name="connsiteY28" fmla="*/ 1812074 h 6858001"/>
              <a:gd name="connsiteX29" fmla="*/ 0 w 4064000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4000" h="6858001">
                <a:moveTo>
                  <a:pt x="658812" y="509810"/>
                </a:moveTo>
                <a:lnTo>
                  <a:pt x="493808" y="604837"/>
                </a:lnTo>
                <a:lnTo>
                  <a:pt x="419623" y="562200"/>
                </a:lnTo>
                <a:lnTo>
                  <a:pt x="419623" y="614779"/>
                </a:lnTo>
                <a:lnTo>
                  <a:pt x="493808" y="657226"/>
                </a:lnTo>
                <a:lnTo>
                  <a:pt x="658812" y="562391"/>
                </a:lnTo>
                <a:close/>
                <a:moveTo>
                  <a:pt x="494359" y="391597"/>
                </a:moveTo>
                <a:cubicBezTo>
                  <a:pt x="484498" y="391524"/>
                  <a:pt x="474461" y="393383"/>
                  <a:pt x="464778" y="397394"/>
                </a:cubicBezTo>
                <a:cubicBezTo>
                  <a:pt x="426046" y="413437"/>
                  <a:pt x="407654" y="457841"/>
                  <a:pt x="423698" y="496573"/>
                </a:cubicBezTo>
                <a:cubicBezTo>
                  <a:pt x="439741" y="535305"/>
                  <a:pt x="484145" y="553697"/>
                  <a:pt x="522877" y="537653"/>
                </a:cubicBezTo>
                <a:cubicBezTo>
                  <a:pt x="561608" y="521610"/>
                  <a:pt x="580000" y="477206"/>
                  <a:pt x="563957" y="438474"/>
                </a:cubicBezTo>
                <a:cubicBezTo>
                  <a:pt x="551924" y="409426"/>
                  <a:pt x="523939" y="391818"/>
                  <a:pt x="494359" y="391597"/>
                </a:cubicBezTo>
                <a:close/>
                <a:moveTo>
                  <a:pt x="493808" y="277887"/>
                </a:moveTo>
                <a:lnTo>
                  <a:pt x="328612" y="372722"/>
                </a:lnTo>
                <a:lnTo>
                  <a:pt x="328612" y="562390"/>
                </a:lnTo>
                <a:lnTo>
                  <a:pt x="374309" y="588585"/>
                </a:lnTo>
                <a:lnTo>
                  <a:pt x="374309" y="398916"/>
                </a:lnTo>
                <a:lnTo>
                  <a:pt x="493808" y="330276"/>
                </a:lnTo>
                <a:lnTo>
                  <a:pt x="613116" y="398916"/>
                </a:lnTo>
                <a:lnTo>
                  <a:pt x="613115" y="483426"/>
                </a:lnTo>
                <a:lnTo>
                  <a:pt x="658813" y="457232"/>
                </a:lnTo>
                <a:lnTo>
                  <a:pt x="658813" y="372722"/>
                </a:lnTo>
                <a:close/>
                <a:moveTo>
                  <a:pt x="0" y="0"/>
                </a:moveTo>
                <a:lnTo>
                  <a:pt x="4064000" y="0"/>
                </a:lnTo>
                <a:lnTo>
                  <a:pt x="4064000" y="1"/>
                </a:lnTo>
                <a:lnTo>
                  <a:pt x="4064000" y="1812074"/>
                </a:lnTo>
                <a:lnTo>
                  <a:pt x="4064000" y="6858001"/>
                </a:lnTo>
                <a:lnTo>
                  <a:pt x="0" y="6858001"/>
                </a:lnTo>
                <a:lnTo>
                  <a:pt x="0" y="1812074"/>
                </a:lnTo>
                <a:lnTo>
                  <a:pt x="0" y="1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45C3504-70E0-3A1B-55D0-75C3548EF3E1}"/>
              </a:ext>
            </a:extLst>
          </p:cNvPr>
          <p:cNvSpPr/>
          <p:nvPr userDrawn="1"/>
        </p:nvSpPr>
        <p:spPr>
          <a:xfrm rot="20249974">
            <a:off x="304902" y="292358"/>
            <a:ext cx="377649" cy="350462"/>
          </a:xfrm>
          <a:custGeom>
            <a:avLst/>
            <a:gdLst>
              <a:gd name="connsiteX0" fmla="*/ 325186 w 377649"/>
              <a:gd name="connsiteY0" fmla="*/ 277414 h 350462"/>
              <a:gd name="connsiteX1" fmla="*/ 305064 w 377649"/>
              <a:gd name="connsiteY1" fmla="*/ 325992 h 350462"/>
              <a:gd name="connsiteX2" fmla="*/ 116328 w 377649"/>
              <a:gd name="connsiteY2" fmla="*/ 350462 h 350462"/>
              <a:gd name="connsiteX3" fmla="*/ 64034 w 377649"/>
              <a:gd name="connsiteY3" fmla="*/ 282857 h 350462"/>
              <a:gd name="connsiteX4" fmla="*/ 84156 w 377649"/>
              <a:gd name="connsiteY4" fmla="*/ 234280 h 350462"/>
              <a:gd name="connsiteX5" fmla="*/ 136377 w 377649"/>
              <a:gd name="connsiteY5" fmla="*/ 302061 h 350462"/>
              <a:gd name="connsiteX6" fmla="*/ 218490 w 377649"/>
              <a:gd name="connsiteY6" fmla="*/ 105265 h 350462"/>
              <a:gd name="connsiteX7" fmla="*/ 264851 w 377649"/>
              <a:gd name="connsiteY7" fmla="*/ 175208 h 350462"/>
              <a:gd name="connsiteX8" fmla="*/ 188943 w 377649"/>
              <a:gd name="connsiteY8" fmla="*/ 251116 h 350462"/>
              <a:gd name="connsiteX9" fmla="*/ 113035 w 377649"/>
              <a:gd name="connsiteY9" fmla="*/ 175208 h 350462"/>
              <a:gd name="connsiteX10" fmla="*/ 188943 w 377649"/>
              <a:gd name="connsiteY10" fmla="*/ 99300 h 350462"/>
              <a:gd name="connsiteX11" fmla="*/ 218490 w 377649"/>
              <a:gd name="connsiteY11" fmla="*/ 105265 h 350462"/>
              <a:gd name="connsiteX12" fmla="*/ 261497 w 377649"/>
              <a:gd name="connsiteY12" fmla="*/ 0 h 350462"/>
              <a:gd name="connsiteX13" fmla="*/ 377649 w 377649"/>
              <a:gd name="connsiteY13" fmla="*/ 150761 h 350462"/>
              <a:gd name="connsiteX14" fmla="*/ 345308 w 377649"/>
              <a:gd name="connsiteY14" fmla="*/ 228838 h 350462"/>
              <a:gd name="connsiteX15" fmla="*/ 293065 w 377649"/>
              <a:gd name="connsiteY15" fmla="*/ 235550 h 350462"/>
              <a:gd name="connsiteX16" fmla="*/ 325406 w 377649"/>
              <a:gd name="connsiteY16" fmla="*/ 157474 h 350462"/>
              <a:gd name="connsiteX17" fmla="*/ 241449 w 377649"/>
              <a:gd name="connsiteY17" fmla="*/ 48401 h 350462"/>
              <a:gd name="connsiteX18" fmla="*/ 104778 w 377649"/>
              <a:gd name="connsiteY18" fmla="*/ 66084 h 350462"/>
              <a:gd name="connsiteX19" fmla="*/ 32194 w 377649"/>
              <a:gd name="connsiteY19" fmla="*/ 241315 h 350462"/>
              <a:gd name="connsiteX20" fmla="*/ 0 w 377649"/>
              <a:gd name="connsiteY20" fmla="*/ 199627 h 350462"/>
              <a:gd name="connsiteX21" fmla="*/ 72584 w 377649"/>
              <a:gd name="connsiteY21" fmla="*/ 24397 h 3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7649" h="350462">
                <a:moveTo>
                  <a:pt x="325186" y="277414"/>
                </a:moveTo>
                <a:lnTo>
                  <a:pt x="305064" y="325992"/>
                </a:lnTo>
                <a:lnTo>
                  <a:pt x="116328" y="350462"/>
                </a:lnTo>
                <a:lnTo>
                  <a:pt x="64034" y="282857"/>
                </a:lnTo>
                <a:lnTo>
                  <a:pt x="84156" y="234280"/>
                </a:lnTo>
                <a:lnTo>
                  <a:pt x="136377" y="302061"/>
                </a:lnTo>
                <a:close/>
                <a:moveTo>
                  <a:pt x="218490" y="105265"/>
                </a:moveTo>
                <a:cubicBezTo>
                  <a:pt x="245734" y="116789"/>
                  <a:pt x="264851" y="143766"/>
                  <a:pt x="264851" y="175208"/>
                </a:cubicBezTo>
                <a:cubicBezTo>
                  <a:pt x="264851" y="217131"/>
                  <a:pt x="230866" y="251116"/>
                  <a:pt x="188943" y="251116"/>
                </a:cubicBezTo>
                <a:cubicBezTo>
                  <a:pt x="147020" y="251116"/>
                  <a:pt x="113035" y="217131"/>
                  <a:pt x="113035" y="175208"/>
                </a:cubicBezTo>
                <a:cubicBezTo>
                  <a:pt x="113035" y="133285"/>
                  <a:pt x="147020" y="99300"/>
                  <a:pt x="188943" y="99300"/>
                </a:cubicBezTo>
                <a:cubicBezTo>
                  <a:pt x="199424" y="99300"/>
                  <a:pt x="209408" y="101424"/>
                  <a:pt x="218490" y="105265"/>
                </a:cubicBezTo>
                <a:close/>
                <a:moveTo>
                  <a:pt x="261497" y="0"/>
                </a:moveTo>
                <a:lnTo>
                  <a:pt x="377649" y="150761"/>
                </a:lnTo>
                <a:lnTo>
                  <a:pt x="345308" y="228838"/>
                </a:lnTo>
                <a:lnTo>
                  <a:pt x="293065" y="235550"/>
                </a:lnTo>
                <a:lnTo>
                  <a:pt x="325406" y="157474"/>
                </a:lnTo>
                <a:lnTo>
                  <a:pt x="241449" y="48401"/>
                </a:lnTo>
                <a:lnTo>
                  <a:pt x="104778" y="66084"/>
                </a:lnTo>
                <a:lnTo>
                  <a:pt x="32194" y="241315"/>
                </a:lnTo>
                <a:lnTo>
                  <a:pt x="0" y="199627"/>
                </a:lnTo>
                <a:lnTo>
                  <a:pt x="72584" y="2439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333F4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02541-37EA-CB14-DC5D-077C58227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76107-ECC8-F9AD-86E3-2771EC197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596BA7-8022-CFA1-7C55-F5ADE520082F}"/>
              </a:ext>
            </a:extLst>
          </p:cNvPr>
          <p:cNvSpPr txBox="1"/>
          <p:nvPr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DC17F8D-DD68-4F0F-7F0A-E40AC1F3F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68017"/>
            <a:ext cx="3168000" cy="83698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74" name="Text Placeholder 64">
            <a:extLst>
              <a:ext uri="{FF2B5EF4-FFF2-40B4-BE49-F238E27FC236}">
                <a16:creationId xmlns:a16="http://schemas.microsoft.com/office/drawing/2014/main" id="{D4A6D404-EDB3-D20D-2AF5-4C84211644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813" y="6473379"/>
            <a:ext cx="108000" cy="108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ext Placeholder 41">
            <a:extLst>
              <a:ext uri="{FF2B5EF4-FFF2-40B4-BE49-F238E27FC236}">
                <a16:creationId xmlns:a16="http://schemas.microsoft.com/office/drawing/2014/main" id="{360D257E-932D-1308-B625-42EA59FFD0D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18573" y="657226"/>
            <a:ext cx="489600" cy="56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284694E4-F551-ABA1-5DEA-568596458D4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8573" y="2565895"/>
            <a:ext cx="489600" cy="56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A933A392-EFA0-518E-5B77-59C3E3B2DB4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718573" y="3480296"/>
            <a:ext cx="489600" cy="56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3059B62-1228-E12B-6E1A-80641D23C56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18573" y="4430167"/>
            <a:ext cx="489600" cy="56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E8E6D6C4-DF54-D61A-91DD-17514A0E7C6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18573" y="5419531"/>
            <a:ext cx="489600" cy="565200"/>
          </a:xfrm>
          <a:custGeom>
            <a:avLst/>
            <a:gdLst>
              <a:gd name="connsiteX0" fmla="*/ 2127891 w 2137358"/>
              <a:gd name="connsiteY0" fmla="*/ 1831965 h 2454815"/>
              <a:gd name="connsiteX1" fmla="*/ 2134211 w 2137358"/>
              <a:gd name="connsiteY1" fmla="*/ 1842949 h 2454815"/>
              <a:gd name="connsiteX2" fmla="*/ 1068714 w 2137358"/>
              <a:gd name="connsiteY2" fmla="*/ 2454815 h 2454815"/>
              <a:gd name="connsiteX3" fmla="*/ 1068690 w 2137358"/>
              <a:gd name="connsiteY3" fmla="*/ 2454792 h 2454815"/>
              <a:gd name="connsiteX4" fmla="*/ 589208 w 2137358"/>
              <a:gd name="connsiteY4" fmla="*/ 2179456 h 2454815"/>
              <a:gd name="connsiteX5" fmla="*/ 595505 w 2137358"/>
              <a:gd name="connsiteY5" fmla="*/ 2168471 h 2454815"/>
              <a:gd name="connsiteX6" fmla="*/ 1068690 w 2137358"/>
              <a:gd name="connsiteY6" fmla="*/ 2440200 h 2454815"/>
              <a:gd name="connsiteX7" fmla="*/ 1068690 w 2137358"/>
              <a:gd name="connsiteY7" fmla="*/ 0 h 2454815"/>
              <a:gd name="connsiteX8" fmla="*/ 2137358 w 2137358"/>
              <a:gd name="connsiteY8" fmla="*/ 613681 h 2454815"/>
              <a:gd name="connsiteX9" fmla="*/ 2137358 w 2137358"/>
              <a:gd name="connsiteY9" fmla="*/ 1161021 h 2454815"/>
              <a:gd name="connsiteX10" fmla="*/ 2124697 w 2137358"/>
              <a:gd name="connsiteY10" fmla="*/ 1161021 h 2454815"/>
              <a:gd name="connsiteX11" fmla="*/ 2124697 w 2137358"/>
              <a:gd name="connsiteY11" fmla="*/ 621011 h 2454815"/>
              <a:gd name="connsiteX12" fmla="*/ 1068690 w 2137358"/>
              <a:gd name="connsiteY12" fmla="*/ 14591 h 2454815"/>
              <a:gd name="connsiteX13" fmla="*/ 12661 w 2137358"/>
              <a:gd name="connsiteY13" fmla="*/ 621011 h 2454815"/>
              <a:gd name="connsiteX14" fmla="*/ 12661 w 2137358"/>
              <a:gd name="connsiteY14" fmla="*/ 1837435 h 2454815"/>
              <a:gd name="connsiteX15" fmla="*/ 0 w 2137358"/>
              <a:gd name="connsiteY15" fmla="*/ 1837435 h 2454815"/>
              <a:gd name="connsiteX16" fmla="*/ 0 w 2137358"/>
              <a:gd name="connsiteY16" fmla="*/ 613681 h 2454815"/>
              <a:gd name="connsiteX17" fmla="*/ 1068690 w 2137358"/>
              <a:gd name="connsiteY17" fmla="*/ 0 h 24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7358" h="2454815">
                <a:moveTo>
                  <a:pt x="2127891" y="1831965"/>
                </a:moveTo>
                <a:lnTo>
                  <a:pt x="2134211" y="1842949"/>
                </a:lnTo>
                <a:lnTo>
                  <a:pt x="1068714" y="2454815"/>
                </a:lnTo>
                <a:lnTo>
                  <a:pt x="1068690" y="2454792"/>
                </a:lnTo>
                <a:lnTo>
                  <a:pt x="589208" y="2179456"/>
                </a:lnTo>
                <a:lnTo>
                  <a:pt x="595505" y="2168471"/>
                </a:lnTo>
                <a:lnTo>
                  <a:pt x="1068690" y="2440200"/>
                </a:lnTo>
                <a:close/>
                <a:moveTo>
                  <a:pt x="1068690" y="0"/>
                </a:moveTo>
                <a:lnTo>
                  <a:pt x="2137358" y="613681"/>
                </a:lnTo>
                <a:lnTo>
                  <a:pt x="2137358" y="1161021"/>
                </a:lnTo>
                <a:lnTo>
                  <a:pt x="2124697" y="1161021"/>
                </a:lnTo>
                <a:lnTo>
                  <a:pt x="2124697" y="621011"/>
                </a:lnTo>
                <a:lnTo>
                  <a:pt x="1068690" y="14591"/>
                </a:lnTo>
                <a:lnTo>
                  <a:pt x="12661" y="621011"/>
                </a:lnTo>
                <a:lnTo>
                  <a:pt x="12661" y="1837435"/>
                </a:lnTo>
                <a:lnTo>
                  <a:pt x="0" y="1837435"/>
                </a:lnTo>
                <a:lnTo>
                  <a:pt x="0" y="613681"/>
                </a:lnTo>
                <a:cubicBezTo>
                  <a:pt x="0" y="613681"/>
                  <a:pt x="1068690" y="0"/>
                  <a:pt x="106869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B425448-4397-6A21-7149-C71D7CCCE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076" y="691656"/>
            <a:ext cx="6057110" cy="495300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6">
            <a:extLst>
              <a:ext uri="{FF2B5EF4-FFF2-40B4-BE49-F238E27FC236}">
                <a16:creationId xmlns:a16="http://schemas.microsoft.com/office/drawing/2014/main" id="{9BFADE92-366A-BB70-7ED2-E338BF50758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476076" y="1628511"/>
            <a:ext cx="6057110" cy="495300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6">
            <a:extLst>
              <a:ext uri="{FF2B5EF4-FFF2-40B4-BE49-F238E27FC236}">
                <a16:creationId xmlns:a16="http://schemas.microsoft.com/office/drawing/2014/main" id="{27E72CDF-1A1B-5FFA-3C1B-613CE7D69F6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476076" y="2600325"/>
            <a:ext cx="6057110" cy="495300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6">
            <a:extLst>
              <a:ext uri="{FF2B5EF4-FFF2-40B4-BE49-F238E27FC236}">
                <a16:creationId xmlns:a16="http://schemas.microsoft.com/office/drawing/2014/main" id="{80572C69-EF31-FD43-7D25-6BBF3B6AACB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476076" y="3514726"/>
            <a:ext cx="6057110" cy="495300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6">
            <a:extLst>
              <a:ext uri="{FF2B5EF4-FFF2-40B4-BE49-F238E27FC236}">
                <a16:creationId xmlns:a16="http://schemas.microsoft.com/office/drawing/2014/main" id="{38623BE6-9E89-11CE-FC5A-F18B4A47151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476076" y="4464597"/>
            <a:ext cx="6057110" cy="495300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6">
            <a:extLst>
              <a:ext uri="{FF2B5EF4-FFF2-40B4-BE49-F238E27FC236}">
                <a16:creationId xmlns:a16="http://schemas.microsoft.com/office/drawing/2014/main" id="{29CAE125-4F67-7E3D-52A6-03A187D7A351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5476076" y="5453961"/>
            <a:ext cx="6057110" cy="495300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6">
            <a:extLst>
              <a:ext uri="{FF2B5EF4-FFF2-40B4-BE49-F238E27FC236}">
                <a16:creationId xmlns:a16="http://schemas.microsoft.com/office/drawing/2014/main" id="{5D0EC84B-3B50-EE19-9427-1F3DCC8397B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83991" y="1628511"/>
            <a:ext cx="360368" cy="495300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56">
            <a:extLst>
              <a:ext uri="{FF2B5EF4-FFF2-40B4-BE49-F238E27FC236}">
                <a16:creationId xmlns:a16="http://schemas.microsoft.com/office/drawing/2014/main" id="{0AD7AD9E-0D64-DEF3-DEBC-3469F0299E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991" y="691656"/>
            <a:ext cx="360368" cy="495300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0" name="Text Placeholder 56">
            <a:extLst>
              <a:ext uri="{FF2B5EF4-FFF2-40B4-BE49-F238E27FC236}">
                <a16:creationId xmlns:a16="http://schemas.microsoft.com/office/drawing/2014/main" id="{161E7D3E-A6E4-2804-532A-8DCB9933C20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783991" y="2600325"/>
            <a:ext cx="360368" cy="495300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56">
            <a:extLst>
              <a:ext uri="{FF2B5EF4-FFF2-40B4-BE49-F238E27FC236}">
                <a16:creationId xmlns:a16="http://schemas.microsoft.com/office/drawing/2014/main" id="{F16332DF-8C2C-0E19-D91E-66EB2F379E1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83991" y="3514726"/>
            <a:ext cx="360368" cy="495300"/>
          </a:xfrm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6" name="Text Placeholder 56">
            <a:extLst>
              <a:ext uri="{FF2B5EF4-FFF2-40B4-BE49-F238E27FC236}">
                <a16:creationId xmlns:a16="http://schemas.microsoft.com/office/drawing/2014/main" id="{C3089194-7B0F-C3E8-D1D9-EAEC5F3A99F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783991" y="4464597"/>
            <a:ext cx="360368" cy="495300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9" name="Text Placeholder 56">
            <a:extLst>
              <a:ext uri="{FF2B5EF4-FFF2-40B4-BE49-F238E27FC236}">
                <a16:creationId xmlns:a16="http://schemas.microsoft.com/office/drawing/2014/main" id="{1E2CAC32-1271-F24F-2339-056949B45D5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83991" y="5453961"/>
            <a:ext cx="360368" cy="495300"/>
          </a:xfrm>
        </p:spPr>
        <p:txBody>
          <a:bodyPr anchor="ctr">
            <a:noAutofit/>
          </a:bodyPr>
          <a:lstStyle>
            <a:lvl1pPr algn="ctr">
              <a:spcAft>
                <a:spcPts val="0"/>
              </a:spcAft>
              <a:defRPr sz="1600">
                <a:solidFill>
                  <a:schemeClr val="bg2"/>
                </a:solidFill>
                <a:latin typeface="+mn-lt"/>
              </a:defRPr>
            </a:lvl1pPr>
            <a:lvl2pPr>
              <a:spcAft>
                <a:spcPts val="0"/>
              </a:spcAft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26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D5511-584E-30C0-F366-CB7B9C36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68017"/>
            <a:ext cx="10874373" cy="836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E352-696B-758A-5959-663DCF989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3127" y="6419655"/>
            <a:ext cx="4903786" cy="2162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Nottingham - Careers Seminar Series - Innovation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F0B68-F830-D4E0-09D3-0F41DAA91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2617181"/>
            <a:ext cx="10874374" cy="337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D379-2315-2B96-4BC0-62075E2CD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8350" y="6419655"/>
            <a:ext cx="495300" cy="2162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C1F85C5-2E16-446F-8D3A-E7BCE8DAB11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82C164-9CB4-D049-9FCA-1581A12AB561}"/>
              </a:ext>
            </a:extLst>
          </p:cNvPr>
          <p:cNvGrpSpPr/>
          <p:nvPr userDrawn="1"/>
        </p:nvGrpSpPr>
        <p:grpSpPr>
          <a:xfrm>
            <a:off x="328613" y="277888"/>
            <a:ext cx="330200" cy="379338"/>
            <a:chOff x="323021" y="271464"/>
            <a:chExt cx="335792" cy="385762"/>
          </a:xfrm>
          <a:solidFill>
            <a:srgbClr val="333F48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3D2345-140B-D3A2-B28D-ECE9625E0986}"/>
                </a:ext>
              </a:extLst>
            </p:cNvPr>
            <p:cNvSpPr/>
            <p:nvPr/>
          </p:nvSpPr>
          <p:spPr>
            <a:xfrm rot="20249974">
              <a:off x="413840" y="387118"/>
              <a:ext cx="154387" cy="154387"/>
            </a:xfrm>
            <a:custGeom>
              <a:avLst/>
              <a:gdLst>
                <a:gd name="connsiteX0" fmla="*/ 756304 w 756304"/>
                <a:gd name="connsiteY0" fmla="*/ 378152 h 756304"/>
                <a:gd name="connsiteX1" fmla="*/ 378152 w 756304"/>
                <a:gd name="connsiteY1" fmla="*/ 756304 h 756304"/>
                <a:gd name="connsiteX2" fmla="*/ 0 w 756304"/>
                <a:gd name="connsiteY2" fmla="*/ 378152 h 756304"/>
                <a:gd name="connsiteX3" fmla="*/ 378152 w 756304"/>
                <a:gd name="connsiteY3" fmla="*/ 0 h 756304"/>
                <a:gd name="connsiteX4" fmla="*/ 756304 w 756304"/>
                <a:gd name="connsiteY4" fmla="*/ 378152 h 7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04" h="756304">
                  <a:moveTo>
                    <a:pt x="756304" y="378152"/>
                  </a:moveTo>
                  <a:cubicBezTo>
                    <a:pt x="756304" y="587000"/>
                    <a:pt x="587000" y="756304"/>
                    <a:pt x="378152" y="756304"/>
                  </a:cubicBezTo>
                  <a:cubicBezTo>
                    <a:pt x="169304" y="756304"/>
                    <a:pt x="0" y="587000"/>
                    <a:pt x="0" y="378152"/>
                  </a:cubicBezTo>
                  <a:cubicBezTo>
                    <a:pt x="0" y="169304"/>
                    <a:pt x="169304" y="0"/>
                    <a:pt x="378152" y="0"/>
                  </a:cubicBezTo>
                  <a:cubicBezTo>
                    <a:pt x="587000" y="0"/>
                    <a:pt x="756304" y="169304"/>
                    <a:pt x="756304" y="378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333F48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551FEF1-056E-CE35-1C74-86448DB336C6}"/>
                </a:ext>
              </a:extLst>
            </p:cNvPr>
            <p:cNvSpPr/>
            <p:nvPr/>
          </p:nvSpPr>
          <p:spPr>
            <a:xfrm>
              <a:off x="415573" y="507315"/>
              <a:ext cx="243240" cy="149911"/>
            </a:xfrm>
            <a:custGeom>
              <a:avLst/>
              <a:gdLst>
                <a:gd name="connsiteX0" fmla="*/ 0 w 1191577"/>
                <a:gd name="connsiteY0" fmla="*/ 260985 h 734377"/>
                <a:gd name="connsiteX1" fmla="*/ 0 w 1191577"/>
                <a:gd name="connsiteY1" fmla="*/ 522923 h 734377"/>
                <a:gd name="connsiteX2" fmla="*/ 369570 w 1191577"/>
                <a:gd name="connsiteY2" fmla="*/ 734377 h 734377"/>
                <a:gd name="connsiteX3" fmla="*/ 1191578 w 1191577"/>
                <a:gd name="connsiteY3" fmla="*/ 261938 h 734377"/>
                <a:gd name="connsiteX4" fmla="*/ 1191578 w 1191577"/>
                <a:gd name="connsiteY4" fmla="*/ 0 h 734377"/>
                <a:gd name="connsiteX5" fmla="*/ 369570 w 1191577"/>
                <a:gd name="connsiteY5" fmla="*/ 473392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577" h="734377">
                  <a:moveTo>
                    <a:pt x="0" y="260985"/>
                  </a:moveTo>
                  <a:lnTo>
                    <a:pt x="0" y="522923"/>
                  </a:lnTo>
                  <a:lnTo>
                    <a:pt x="369570" y="734377"/>
                  </a:lnTo>
                  <a:lnTo>
                    <a:pt x="1191578" y="261938"/>
                  </a:lnTo>
                  <a:lnTo>
                    <a:pt x="1191578" y="0"/>
                  </a:lnTo>
                  <a:lnTo>
                    <a:pt x="369570" y="473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333F48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D4CBBD-0255-CFCF-9652-4358A4E1CC17}"/>
                </a:ext>
              </a:extLst>
            </p:cNvPr>
            <p:cNvSpPr/>
            <p:nvPr/>
          </p:nvSpPr>
          <p:spPr>
            <a:xfrm>
              <a:off x="323021" y="271464"/>
              <a:ext cx="335792" cy="315959"/>
            </a:xfrm>
            <a:custGeom>
              <a:avLst/>
              <a:gdLst>
                <a:gd name="connsiteX0" fmla="*/ 0 w 1644967"/>
                <a:gd name="connsiteY0" fmla="*/ 472440 h 1547812"/>
                <a:gd name="connsiteX1" fmla="*/ 0 w 1644967"/>
                <a:gd name="connsiteY1" fmla="*/ 1417320 h 1547812"/>
                <a:gd name="connsiteX2" fmla="*/ 227648 w 1644967"/>
                <a:gd name="connsiteY2" fmla="*/ 1547812 h 1547812"/>
                <a:gd name="connsiteX3" fmla="*/ 227648 w 1644967"/>
                <a:gd name="connsiteY3" fmla="*/ 602932 h 1547812"/>
                <a:gd name="connsiteX4" fmla="*/ 822960 w 1644967"/>
                <a:gd name="connsiteY4" fmla="*/ 260985 h 1547812"/>
                <a:gd name="connsiteX5" fmla="*/ 1417320 w 1644967"/>
                <a:gd name="connsiteY5" fmla="*/ 602932 h 1547812"/>
                <a:gd name="connsiteX6" fmla="*/ 1417320 w 1644967"/>
                <a:gd name="connsiteY6" fmla="*/ 1023937 h 1547812"/>
                <a:gd name="connsiteX7" fmla="*/ 1644968 w 1644967"/>
                <a:gd name="connsiteY7" fmla="*/ 893445 h 1547812"/>
                <a:gd name="connsiteX8" fmla="*/ 1644968 w 1644967"/>
                <a:gd name="connsiteY8" fmla="*/ 472440 h 1547812"/>
                <a:gd name="connsiteX9" fmla="*/ 822960 w 1644967"/>
                <a:gd name="connsiteY9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67" h="1547812">
                  <a:moveTo>
                    <a:pt x="0" y="472440"/>
                  </a:moveTo>
                  <a:lnTo>
                    <a:pt x="0" y="1417320"/>
                  </a:lnTo>
                  <a:lnTo>
                    <a:pt x="227648" y="1547812"/>
                  </a:lnTo>
                  <a:lnTo>
                    <a:pt x="227648" y="602932"/>
                  </a:lnTo>
                  <a:lnTo>
                    <a:pt x="822960" y="260985"/>
                  </a:lnTo>
                  <a:lnTo>
                    <a:pt x="1417320" y="602932"/>
                  </a:lnTo>
                  <a:lnTo>
                    <a:pt x="1417320" y="1023937"/>
                  </a:lnTo>
                  <a:lnTo>
                    <a:pt x="1644968" y="893445"/>
                  </a:lnTo>
                  <a:lnTo>
                    <a:pt x="1644968" y="472440"/>
                  </a:lnTo>
                  <a:lnTo>
                    <a:pt x="8229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333F48"/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4ED2C28-F254-E260-9BC2-B3A0F0C794AE}"/>
              </a:ext>
            </a:extLst>
          </p:cNvPr>
          <p:cNvSpPr/>
          <p:nvPr userDrawn="1"/>
        </p:nvSpPr>
        <p:spPr>
          <a:xfrm>
            <a:off x="658813" y="6474222"/>
            <a:ext cx="107157" cy="107157"/>
          </a:xfrm>
          <a:prstGeom prst="ellipse">
            <a:avLst/>
          </a:prstGeom>
          <a:solidFill>
            <a:srgbClr val="FF6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3F4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42BB0-20C4-5BED-0D46-EE04F8C4F5F0}"/>
              </a:ext>
            </a:extLst>
          </p:cNvPr>
          <p:cNvSpPr txBox="1"/>
          <p:nvPr userDrawn="1"/>
        </p:nvSpPr>
        <p:spPr>
          <a:xfrm>
            <a:off x="9313027" y="6466245"/>
            <a:ext cx="222016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00" dirty="0">
                <a:solidFill>
                  <a:srgbClr val="333F48"/>
                </a:solidFill>
                <a:latin typeface="PP Neue Montreal Book" panose="00000500000000000000" pitchFamily="2" charset="0"/>
                <a:ea typeface="PP Neue Montreal Book" panose="00000500000000000000" pitchFamily="2" charset="0"/>
              </a:rPr>
              <a:t>potterclarkson.com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F3199D81-2486-8CDA-4FF9-47A25228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6725" y="277888"/>
            <a:ext cx="886460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667" r:id="rId4"/>
    <p:sldLayoutId id="2147483705" r:id="rId5"/>
    <p:sldLayoutId id="2147483706" r:id="rId6"/>
    <p:sldLayoutId id="2147483720" r:id="rId7"/>
    <p:sldLayoutId id="2147483707" r:id="rId8"/>
    <p:sldLayoutId id="2147483677" r:id="rId9"/>
    <p:sldLayoutId id="2147483676" r:id="rId10"/>
    <p:sldLayoutId id="2147483679" r:id="rId11"/>
    <p:sldLayoutId id="2147483680" r:id="rId12"/>
    <p:sldLayoutId id="2147483678" r:id="rId13"/>
    <p:sldLayoutId id="2147483681" r:id="rId14"/>
    <p:sldLayoutId id="2147483692" r:id="rId15"/>
    <p:sldLayoutId id="2147483668" r:id="rId16"/>
    <p:sldLayoutId id="2147483693" r:id="rId17"/>
    <p:sldLayoutId id="2147483687" r:id="rId18"/>
    <p:sldLayoutId id="2147483694" r:id="rId19"/>
    <p:sldLayoutId id="2147483688" r:id="rId20"/>
    <p:sldLayoutId id="2147483710" r:id="rId21"/>
    <p:sldLayoutId id="2147483709" r:id="rId22"/>
    <p:sldLayoutId id="2147483695" r:id="rId23"/>
    <p:sldLayoutId id="2147483708" r:id="rId24"/>
    <p:sldLayoutId id="2147483691" r:id="rId25"/>
    <p:sldLayoutId id="2147483722" r:id="rId26"/>
    <p:sldLayoutId id="2147483689" r:id="rId27"/>
    <p:sldLayoutId id="2147483723" r:id="rId28"/>
    <p:sldLayoutId id="2147483690" r:id="rId29"/>
    <p:sldLayoutId id="2147483686" r:id="rId30"/>
    <p:sldLayoutId id="2147483713" r:id="rId31"/>
    <p:sldLayoutId id="2147483712" r:id="rId32"/>
    <p:sldLayoutId id="2147483718" r:id="rId33"/>
    <p:sldLayoutId id="2147483711" r:id="rId34"/>
    <p:sldLayoutId id="2147483719" r:id="rId35"/>
    <p:sldLayoutId id="2147483698" r:id="rId36"/>
    <p:sldLayoutId id="2147483717" r:id="rId37"/>
    <p:sldLayoutId id="2147483685" r:id="rId38"/>
    <p:sldLayoutId id="2147483724" r:id="rId39"/>
    <p:sldLayoutId id="2147483684" r:id="rId40"/>
    <p:sldLayoutId id="2147483699" r:id="rId41"/>
    <p:sldLayoutId id="2147483700" r:id="rId42"/>
    <p:sldLayoutId id="2147483682" r:id="rId43"/>
    <p:sldLayoutId id="2147483683" r:id="rId44"/>
    <p:sldLayoutId id="2147483702" r:id="rId45"/>
    <p:sldLayoutId id="2147483672" r:id="rId46"/>
    <p:sldLayoutId id="2147483703" r:id="rId47"/>
    <p:sldLayoutId id="2147483704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Gestura Display" panose="02020803080400000000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PP Neue Montreal Medium" panose="00000600000000000000" pitchFamily="2" charset="0"/>
          <a:ea typeface="PP Neue Montreal Medium" panose="00000600000000000000" pitchFamily="2" charset="0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PP Neue Montreal Book" panose="00000500000000000000" pitchFamily="2" charset="0"/>
          <a:ea typeface="PP Neue Montreal Book" panose="00000500000000000000" pitchFamily="2" charset="0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P Neue Montreal Book" panose="00000500000000000000" pitchFamily="2" charset="0"/>
          <a:ea typeface="PP Neue Montreal Book" panose="00000500000000000000" pitchFamily="2" charset="0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P Neue Montreal Book" panose="00000500000000000000" pitchFamily="2" charset="0"/>
          <a:ea typeface="PP Neue Montreal Book" panose="00000500000000000000" pitchFamily="2" charset="0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P Neue Montreal Book" panose="00000500000000000000" pitchFamily="2" charset="0"/>
          <a:ea typeface="PP Neue Montreal Book" panose="000005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7265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638" userDrawn="1">
          <p15:clr>
            <a:srgbClr val="A4A3A4"/>
          </p15:clr>
        </p15:guide>
        <p15:guide id="8" orient="horz" pos="377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areers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epo.org/en/legal/guide-epc" TargetMode="External"/><Relationship Id="rId5" Type="http://schemas.openxmlformats.org/officeDocument/2006/relationships/hyperlink" Target="https://www.cipa.org.uk/" TargetMode="External"/><Relationship Id="rId4" Type="http://schemas.openxmlformats.org/officeDocument/2006/relationships/hyperlink" Target="https://careersinidea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41EC9-4D41-5EFF-E857-1DB24595C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2C65-CCD0-A056-4BE4-D4961E4B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85417"/>
            <a:ext cx="10874373" cy="836983"/>
          </a:xfrm>
        </p:spPr>
        <p:txBody>
          <a:bodyPr/>
          <a:lstStyle/>
          <a:p>
            <a:r>
              <a:rPr lang="en-GB" dirty="0"/>
              <a:t>IP Resources – Dr. Laura Dixon (Potter Clarkson LLP)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B6D91D3-BF59-AA95-5648-DCE04949EBE7}"/>
              </a:ext>
            </a:extLst>
          </p:cNvPr>
          <p:cNvSpPr txBox="1">
            <a:spLocks/>
          </p:cNvSpPr>
          <p:nvPr/>
        </p:nvSpPr>
        <p:spPr>
          <a:xfrm>
            <a:off x="658813" y="1171672"/>
            <a:ext cx="8383587" cy="4514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IP Careers Website </a:t>
            </a:r>
            <a:r>
              <a:rPr lang="en-US" sz="1600" dirty="0"/>
              <a:t>- </a:t>
            </a:r>
            <a:r>
              <a:rPr lang="en-US" sz="1600" dirty="0">
                <a:hlinkClick r:id="rId3"/>
              </a:rPr>
              <a:t>https://www.ipcareers.co.uk/</a:t>
            </a:r>
            <a:endParaRPr lang="en-US" sz="1600" dirty="0"/>
          </a:p>
          <a:p>
            <a:pPr marL="558900" lvl="2" indent="-342900">
              <a:spcBef>
                <a:spcPts val="800"/>
              </a:spcBef>
              <a:buClr>
                <a:schemeClr val="accent1"/>
              </a:buClr>
            </a:pPr>
            <a:r>
              <a:rPr lang="en-US" sz="1400" dirty="0"/>
              <a:t>Detailed information about the role, case studies and also vacancies.</a:t>
            </a:r>
          </a:p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Careers In Ideas </a:t>
            </a:r>
            <a:r>
              <a:rPr lang="en-US" sz="1600" dirty="0"/>
              <a:t>- </a:t>
            </a:r>
            <a:r>
              <a:rPr lang="en-US" sz="1600" dirty="0">
                <a:hlinkClick r:id="rId4"/>
              </a:rPr>
              <a:t>https://careersinideas.org.uk/</a:t>
            </a:r>
            <a:endParaRPr lang="en-US" sz="1600" dirty="0"/>
          </a:p>
          <a:p>
            <a:pPr marL="558900" lvl="2" indent="-342900">
              <a:spcBef>
                <a:spcPts val="800"/>
              </a:spcBef>
              <a:buClr>
                <a:schemeClr val="accent1"/>
              </a:buClr>
            </a:pPr>
            <a:r>
              <a:rPr lang="en-US" sz="1400" dirty="0"/>
              <a:t>Mentoring hub available, information about the different roles in IP.</a:t>
            </a:r>
          </a:p>
          <a:p>
            <a:pPr lvl="2" indent="0">
              <a:spcBef>
                <a:spcPts val="800"/>
              </a:spcBef>
              <a:buClr>
                <a:schemeClr val="accent1"/>
              </a:buClr>
              <a:buNone/>
            </a:pPr>
            <a:endParaRPr lang="en-US" sz="1400" dirty="0"/>
          </a:p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Chartered Institute of Patent Attorneys (CIPA) </a:t>
            </a:r>
            <a:r>
              <a:rPr lang="en-US" sz="1600" dirty="0"/>
              <a:t>- </a:t>
            </a:r>
            <a:r>
              <a:rPr lang="en-US" sz="1600" dirty="0">
                <a:hlinkClick r:id="rId5"/>
              </a:rPr>
              <a:t>https://www.cipa.org.uk/</a:t>
            </a:r>
            <a:endParaRPr lang="en-US" sz="1600" dirty="0"/>
          </a:p>
          <a:p>
            <a:pPr marL="558900" lvl="2" indent="-342900">
              <a:spcBef>
                <a:spcPts val="800"/>
              </a:spcBef>
              <a:buClr>
                <a:schemeClr val="accent1"/>
              </a:buClr>
            </a:pPr>
            <a:r>
              <a:rPr lang="en-US" sz="1400" dirty="0"/>
              <a:t>Information about the UK qualification process can be found here.</a:t>
            </a:r>
          </a:p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/>
              <a:t>European Patent Guide – How to get a European patent </a:t>
            </a:r>
            <a:r>
              <a:rPr lang="en-GB" sz="1600" dirty="0"/>
              <a:t>- </a:t>
            </a:r>
            <a:r>
              <a:rPr lang="en-GB" sz="1600" dirty="0">
                <a:hlinkClick r:id="rId6"/>
              </a:rPr>
              <a:t>https://www.epo.org/en/legal/guide-epc</a:t>
            </a:r>
            <a:r>
              <a:rPr lang="en-GB" sz="1600" dirty="0"/>
              <a:t> </a:t>
            </a:r>
          </a:p>
          <a:p>
            <a:pPr marL="558900" lvl="2" indent="-342900">
              <a:spcBef>
                <a:spcPts val="800"/>
              </a:spcBef>
              <a:buClr>
                <a:schemeClr val="accent1"/>
              </a:buClr>
            </a:pPr>
            <a:r>
              <a:rPr lang="en-GB" sz="1400" dirty="0"/>
              <a:t>If you are interested in finding out more about the patenting process in general, this guide provides a detailed overlook that is aimed at non-attorneys.</a:t>
            </a:r>
          </a:p>
          <a:p>
            <a:pPr lvl="2" indent="0">
              <a:spcBef>
                <a:spcPts val="800"/>
              </a:spcBef>
              <a:buClr>
                <a:schemeClr val="accent1"/>
              </a:buClr>
              <a:buNone/>
            </a:pPr>
            <a:endParaRPr lang="en-GB" sz="1400" dirty="0"/>
          </a:p>
          <a:p>
            <a:pPr marL="342900" lvl="1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IP inclusive </a:t>
            </a:r>
            <a:r>
              <a:rPr lang="en-US" sz="1600" dirty="0"/>
              <a:t>- https://ipinclusive.org.uk/</a:t>
            </a:r>
          </a:p>
          <a:p>
            <a:pPr marL="558900" lvl="2" indent="-342900">
              <a:spcBef>
                <a:spcPts val="800"/>
              </a:spcBef>
              <a:buClr>
                <a:schemeClr val="accent1"/>
              </a:buClr>
            </a:pPr>
            <a:r>
              <a:rPr lang="en-GB" sz="1400" dirty="0"/>
              <a:t>Aims to promote, improve equality, diversity and inclusion in the IP world.  Hosts free events and there are resources on the website.</a:t>
            </a:r>
          </a:p>
          <a:p>
            <a:pPr marL="774900" lvl="3" indent="-342900">
              <a:spcBef>
                <a:spcPts val="800"/>
              </a:spcBef>
              <a:buClr>
                <a:schemeClr val="accent1"/>
              </a:buClr>
            </a:pPr>
            <a:r>
              <a:rPr lang="en-GB" sz="1200" dirty="0"/>
              <a:t>IP &amp; ME, IP Out, IP Futures, Women in IP, IP ability etc. </a:t>
            </a:r>
            <a:endParaRPr lang="en-US" sz="1200" dirty="0"/>
          </a:p>
          <a:p>
            <a:pPr lvl="2" indent="0">
              <a:spcBef>
                <a:spcPts val="800"/>
              </a:spcBef>
              <a:buClr>
                <a:schemeClr val="accent1"/>
              </a:buClr>
              <a:buNone/>
            </a:pPr>
            <a:endParaRPr lang="en-GB" sz="1200" dirty="0"/>
          </a:p>
        </p:txBody>
      </p:sp>
      <p:sp>
        <p:nvSpPr>
          <p:cNvPr id="4" name="Footer Placeholder 45">
            <a:extLst>
              <a:ext uri="{FF2B5EF4-FFF2-40B4-BE49-F238E27FC236}">
                <a16:creationId xmlns:a16="http://schemas.microsoft.com/office/drawing/2014/main" id="{BBF5EBC3-4556-C8A6-A9CE-31F5B3ED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599" y="6419655"/>
            <a:ext cx="4903786" cy="216290"/>
          </a:xfrm>
        </p:spPr>
        <p:txBody>
          <a:bodyPr/>
          <a:lstStyle/>
          <a:p>
            <a:r>
              <a:rPr lang="en-GB" dirty="0"/>
              <a:t>Careers in Diagnostic &amp; Precision Medicine</a:t>
            </a:r>
          </a:p>
        </p:txBody>
      </p:sp>
    </p:spTree>
    <p:extLst>
      <p:ext uri="{BB962C8B-B14F-4D97-AF65-F5344CB8AC3E}">
        <p14:creationId xmlns:p14="http://schemas.microsoft.com/office/powerpoint/2010/main" val="22200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tter Clarkson Template">
  <a:themeElements>
    <a:clrScheme name="Potter Clarkson Theme">
      <a:dk1>
        <a:srgbClr val="333F48"/>
      </a:dk1>
      <a:lt1>
        <a:sysClr val="window" lastClr="FFFFFF"/>
      </a:lt1>
      <a:dk2>
        <a:srgbClr val="0E2841"/>
      </a:dk2>
      <a:lt2>
        <a:srgbClr val="F5F5F5"/>
      </a:lt2>
      <a:accent1>
        <a:srgbClr val="FF6A39"/>
      </a:accent1>
      <a:accent2>
        <a:srgbClr val="002F6C"/>
      </a:accent2>
      <a:accent3>
        <a:srgbClr val="5D285F"/>
      </a:accent3>
      <a:accent4>
        <a:srgbClr val="7E2D40"/>
      </a:accent4>
      <a:accent5>
        <a:srgbClr val="00534C"/>
      </a:accent5>
      <a:accent6>
        <a:srgbClr val="ED8B00"/>
      </a:accent6>
      <a:hlink>
        <a:srgbClr val="467886"/>
      </a:hlink>
      <a:folHlink>
        <a:srgbClr val="96607D"/>
      </a:folHlink>
    </a:clrScheme>
    <a:fontScheme name="Potter Clarkson Theme">
      <a:majorFont>
        <a:latin typeface="Gestura Display"/>
        <a:ea typeface=""/>
        <a:cs typeface=""/>
      </a:majorFont>
      <a:minorFont>
        <a:latin typeface="PP Neue Montreal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PC Light Blue">
      <a:srgbClr val="62B5E5"/>
    </a:custClr>
    <a:custClr name="PC Light Purple">
      <a:srgbClr val="A77BCA"/>
    </a:custClr>
    <a:custClr name="PC Light Red">
      <a:srgbClr val="F8485E"/>
    </a:custClr>
    <a:custClr name="PC Light Green">
      <a:srgbClr val="00BB79"/>
    </a:custClr>
    <a:custClr name="PC Light Yellow">
      <a:srgbClr val="FFB549"/>
    </a:custClr>
  </a:custClrLst>
  <a:extLst>
    <a:ext uri="{05A4C25C-085E-4340-85A3-A5531E510DB2}">
      <thm15:themeFamily xmlns:thm15="http://schemas.microsoft.com/office/thememl/2012/main" name="PotterClarkson_MasterTemplate.pptx" id="{0F9E5397-D365-4DFD-B679-47351A0DA2F7}" vid="{34920CAD-4179-4E1D-B653-1757E53E54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B4D941F-0FA3-40D2-8F3A-4DFFDDD04E22}">
  <we:reference id="wa200005542" version="1.0.0.0" store="en-US" storeType="OMEX"/>
  <we:alternateReferences>
    <we:reference id="wa200005542" version="1.0.0.0" store="WA20000554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C374B215B1143AF98B902D3467661" ma:contentTypeVersion="17" ma:contentTypeDescription="Create a new document." ma:contentTypeScope="" ma:versionID="336d8b86e7a41878f72623ddd209d202">
  <xsd:schema xmlns:xsd="http://www.w3.org/2001/XMLSchema" xmlns:xs="http://www.w3.org/2001/XMLSchema" xmlns:p="http://schemas.microsoft.com/office/2006/metadata/properties" xmlns:ns2="11988129-a144-4c15-b648-0c8bdf239fae" xmlns:ns3="ae4d8989-0560-4b46-9d38-b305925153d4" targetNamespace="http://schemas.microsoft.com/office/2006/metadata/properties" ma:root="true" ma:fieldsID="6c74d0717338deef2ee1af71fc96906f" ns2:_="" ns3:_="">
    <xsd:import namespace="11988129-a144-4c15-b648-0c8bdf239fae"/>
    <xsd:import namespace="ae4d8989-0560-4b46-9d38-b30592515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88129-a144-4c15-b648-0c8bdf239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a865eb7-6d3d-481b-abba-1515de60a3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d8989-0560-4b46-9d38-b30592515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3d54c7c-f2c9-4c82-ba46-0de636b16e0e}" ma:internalName="TaxCatchAll" ma:showField="CatchAllData" ma:web="ae4d8989-0560-4b46-9d38-b305925153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88129-a144-4c15-b648-0c8bdf239fae">
      <Terms xmlns="http://schemas.microsoft.com/office/infopath/2007/PartnerControls"/>
    </lcf76f155ced4ddcb4097134ff3c332f>
    <TaxCatchAll xmlns="ae4d8989-0560-4b46-9d38-b305925153d4" xsi:nil="true"/>
  </documentManagement>
</p:properties>
</file>

<file path=customXml/itemProps1.xml><?xml version="1.0" encoding="utf-8"?>
<ds:datastoreItem xmlns:ds="http://schemas.openxmlformats.org/officeDocument/2006/customXml" ds:itemID="{223B331D-7E8B-4C79-B694-A41554EB8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88129-a144-4c15-b648-0c8bdf239fae"/>
    <ds:schemaRef ds:uri="ae4d8989-0560-4b46-9d38-b30592515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6C03D2-A76A-4559-A807-48DBD6561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8EA02-9534-4473-81B5-C556F83824B2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1988129-a144-4c15-b648-0c8bdf239fae"/>
    <ds:schemaRef ds:uri="ae4d8989-0560-4b46-9d38-b305925153d4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205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Gestura Display</vt:lpstr>
      <vt:lpstr>PP Neue Montreal Book</vt:lpstr>
      <vt:lpstr>PP Neue Montreal Medium</vt:lpstr>
      <vt:lpstr>Potter Clarkson Template</vt:lpstr>
      <vt:lpstr>IP Resources – Dr. Laura Dixon (Potter Clarkson LLP)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Potter Clarkson</dc:creator>
  <cp:lastModifiedBy>Mark Soave</cp:lastModifiedBy>
  <cp:revision>6</cp:revision>
  <dcterms:created xsi:type="dcterms:W3CDTF">2025-06-17T16:40:19Z</dcterms:created>
  <dcterms:modified xsi:type="dcterms:W3CDTF">2026-06-18T07:49:51Z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0x01010000AA45147DA4ED4B8214CC222E6DC42E</vt:lpwstr>
  </property>
  <property fmtid="{D5CDD505-2E9C-101B-9397-08002B2CF9AE}" pid="3" name="MediaServiceImageTags">
    <vt:lpwstr/>
  </property>
</Properties>
</file>